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9" r:id="rId2"/>
    <p:sldId id="258" r:id="rId3"/>
    <p:sldId id="256" r:id="rId4"/>
    <p:sldId id="267" r:id="rId5"/>
    <p:sldId id="260" r:id="rId6"/>
    <p:sldId id="261" r:id="rId7"/>
    <p:sldId id="263" r:id="rId8"/>
    <p:sldId id="264" r:id="rId9"/>
    <p:sldId id="265" r:id="rId10"/>
    <p:sldId id="272" r:id="rId11"/>
    <p:sldId id="271" r:id="rId12"/>
    <p:sldId id="273" r:id="rId13"/>
    <p:sldId id="280" r:id="rId14"/>
    <p:sldId id="274" r:id="rId15"/>
    <p:sldId id="279" r:id="rId16"/>
    <p:sldId id="283" r:id="rId17"/>
    <p:sldId id="282" r:id="rId18"/>
    <p:sldId id="281" r:id="rId19"/>
    <p:sldId id="303" r:id="rId20"/>
    <p:sldId id="275" r:id="rId21"/>
    <p:sldId id="270" r:id="rId22"/>
    <p:sldId id="277" r:id="rId23"/>
    <p:sldId id="288" r:id="rId24"/>
    <p:sldId id="305" r:id="rId25"/>
    <p:sldId id="306" r:id="rId26"/>
    <p:sldId id="278" r:id="rId27"/>
    <p:sldId id="289" r:id="rId28"/>
    <p:sldId id="284" r:id="rId29"/>
    <p:sldId id="291" r:id="rId30"/>
    <p:sldId id="292" r:id="rId31"/>
    <p:sldId id="293" r:id="rId32"/>
    <p:sldId id="294" r:id="rId33"/>
    <p:sldId id="296" r:id="rId34"/>
    <p:sldId id="297" r:id="rId35"/>
    <p:sldId id="285" r:id="rId36"/>
    <p:sldId id="286" r:id="rId37"/>
    <p:sldId id="301" r:id="rId38"/>
    <p:sldId id="287" r:id="rId39"/>
    <p:sldId id="298" r:id="rId40"/>
    <p:sldId id="302" r:id="rId41"/>
  </p:sldIdLst>
  <p:sldSz cx="12192000" cy="6858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Hand Drawn Shapes" panose="020B0600000101010101" charset="0"/>
      <p:regular r:id="rId48"/>
    </p:embeddedFont>
    <p:embeddedFont>
      <p:font typeface="Montserrat" panose="00000500000000000000" pitchFamily="2" charset="0"/>
      <p:regular r:id="rId49"/>
      <p:bold r:id="rId50"/>
      <p:italic r:id="rId51"/>
      <p:boldItalic r:id="rId52"/>
    </p:embeddedFont>
    <p:embeddedFont>
      <p:font typeface="나눔스퀘어라운드 ExtraBold" panose="020B0600000101010101" pitchFamily="50" charset="-127"/>
      <p:bold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7941E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8" autoAdjust="0"/>
    <p:restoredTop sz="95214" autoAdjust="0"/>
  </p:normalViewPr>
  <p:slideViewPr>
    <p:cSldViewPr snapToGrid="0" showGuides="1">
      <p:cViewPr varScale="1">
        <p:scale>
          <a:sx n="85" d="100"/>
          <a:sy n="85" d="100"/>
        </p:scale>
        <p:origin x="61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4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907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42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169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95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279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7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683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310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762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590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1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C5B896-11FA-41EB-B4BF-C55AAEAA73CB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1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7D90D-0678-46F8-B36E-24273D51C6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404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wUgmzvExL_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www.youtube.com/watch?v=wLHZ6dsVtm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27339" y="0"/>
            <a:ext cx="12192000" cy="6858000"/>
          </a:xfrm>
          <a:prstGeom prst="rect">
            <a:avLst/>
          </a:prstGeom>
          <a:pattFill prst="horzBrick">
            <a:fgClr>
              <a:srgbClr val="54ACA4"/>
            </a:fgClr>
            <a:bgClr>
              <a:srgbClr val="4A989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160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1 w 12192001"/>
              <a:gd name="connsiteY0" fmla="*/ 0 h 6858000"/>
              <a:gd name="connsiteX1" fmla="*/ 12192001 w 12192001"/>
              <a:gd name="connsiteY1" fmla="*/ 0 h 6858000"/>
              <a:gd name="connsiteX2" fmla="*/ 12192001 w 12192001"/>
              <a:gd name="connsiteY2" fmla="*/ 6858000 h 6858000"/>
              <a:gd name="connsiteX3" fmla="*/ 1 w 12192001"/>
              <a:gd name="connsiteY3" fmla="*/ 6858000 h 6858000"/>
              <a:gd name="connsiteX4" fmla="*/ 9347201 w 12192001"/>
              <a:gd name="connsiteY4" fmla="*/ 3164114 h 6858000"/>
              <a:gd name="connsiteX5" fmla="*/ 1 w 12192001"/>
              <a:gd name="connsiteY5" fmla="*/ 0 h 6858000"/>
              <a:gd name="connsiteX0" fmla="*/ 1278623 w 13470623"/>
              <a:gd name="connsiteY0" fmla="*/ 0 h 6858000"/>
              <a:gd name="connsiteX1" fmla="*/ 13470623 w 13470623"/>
              <a:gd name="connsiteY1" fmla="*/ 0 h 6858000"/>
              <a:gd name="connsiteX2" fmla="*/ 13470623 w 13470623"/>
              <a:gd name="connsiteY2" fmla="*/ 6858000 h 6858000"/>
              <a:gd name="connsiteX3" fmla="*/ 1278623 w 13470623"/>
              <a:gd name="connsiteY3" fmla="*/ 6858000 h 6858000"/>
              <a:gd name="connsiteX4" fmla="*/ 1278624 w 13470623"/>
              <a:gd name="connsiteY4" fmla="*/ 4731657 h 6858000"/>
              <a:gd name="connsiteX5" fmla="*/ 10625823 w 13470623"/>
              <a:gd name="connsiteY5" fmla="*/ 3164114 h 6858000"/>
              <a:gd name="connsiteX6" fmla="*/ 1278623 w 13470623"/>
              <a:gd name="connsiteY6" fmla="*/ 0 h 6858000"/>
              <a:gd name="connsiteX0" fmla="*/ 820326 w 13012326"/>
              <a:gd name="connsiteY0" fmla="*/ 0 h 6858000"/>
              <a:gd name="connsiteX1" fmla="*/ 13012326 w 13012326"/>
              <a:gd name="connsiteY1" fmla="*/ 0 h 6858000"/>
              <a:gd name="connsiteX2" fmla="*/ 13012326 w 13012326"/>
              <a:gd name="connsiteY2" fmla="*/ 6858000 h 6858000"/>
              <a:gd name="connsiteX3" fmla="*/ 820326 w 13012326"/>
              <a:gd name="connsiteY3" fmla="*/ 6858000 h 6858000"/>
              <a:gd name="connsiteX4" fmla="*/ 820327 w 13012326"/>
              <a:gd name="connsiteY4" fmla="*/ 4731657 h 6858000"/>
              <a:gd name="connsiteX5" fmla="*/ 10167526 w 13012326"/>
              <a:gd name="connsiteY5" fmla="*/ 3164114 h 6858000"/>
              <a:gd name="connsiteX6" fmla="*/ 820326 w 13012326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1 w 12192000"/>
              <a:gd name="connsiteY4" fmla="*/ 4731657 h 6858000"/>
              <a:gd name="connsiteX5" fmla="*/ 9347200 w 12192000"/>
              <a:gd name="connsiteY5" fmla="*/ 3164114 h 6858000"/>
              <a:gd name="connsiteX6" fmla="*/ 0 w 121920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ubicBezTo>
                  <a:pt x="0" y="5794828"/>
                  <a:pt x="0" y="5794828"/>
                  <a:pt x="1" y="4731657"/>
                </a:cubicBezTo>
                <a:cubicBezTo>
                  <a:pt x="1267582" y="5814181"/>
                  <a:pt x="7472438" y="6004077"/>
                  <a:pt x="9347200" y="3164114"/>
                </a:cubicBezTo>
                <a:cubicBezTo>
                  <a:pt x="7015238" y="2951237"/>
                  <a:pt x="3376991" y="2390019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4"/>
          <p:cNvSpPr>
            <a:spLocks noEditPoints="1"/>
          </p:cNvSpPr>
          <p:nvPr/>
        </p:nvSpPr>
        <p:spPr bwMode="auto">
          <a:xfrm flipH="1">
            <a:off x="2369499" y="2593671"/>
            <a:ext cx="1415361" cy="831056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-90431" y="-72309"/>
            <a:ext cx="9459685" cy="6505698"/>
            <a:chOff x="-90431" y="-72309"/>
            <a:chExt cx="9459685" cy="6505698"/>
          </a:xfrm>
          <a:effectLst>
            <a:outerShdw dist="101600" dir="3600000" algn="t" rotWithShape="0">
              <a:prstClr val="black">
                <a:alpha val="24000"/>
              </a:prstClr>
            </a:outerShdw>
          </a:effectLst>
        </p:grpSpPr>
        <p:grpSp>
          <p:nvGrpSpPr>
            <p:cNvPr id="24" name="Group 23"/>
            <p:cNvGrpSpPr/>
            <p:nvPr/>
          </p:nvGrpSpPr>
          <p:grpSpPr>
            <a:xfrm>
              <a:off x="-90431" y="-72309"/>
              <a:ext cx="9459685" cy="3786398"/>
              <a:chOff x="-90431" y="-72309"/>
              <a:chExt cx="9459685" cy="3786398"/>
            </a:xfrm>
          </p:grpSpPr>
          <p:grpSp>
            <p:nvGrpSpPr>
              <p:cNvPr id="66" name="Group 65"/>
              <p:cNvGrpSpPr/>
              <p:nvPr/>
            </p:nvGrpSpPr>
            <p:grpSpPr>
              <a:xfrm rot="1298548">
                <a:off x="519912" y="519809"/>
                <a:ext cx="566845" cy="690234"/>
                <a:chOff x="1198563" y="323850"/>
                <a:chExt cx="1203325" cy="1465263"/>
              </a:xfrm>
            </p:grpSpPr>
            <p:sp>
              <p:nvSpPr>
                <p:cNvPr id="108" name="Freeform 271"/>
                <p:cNvSpPr>
                  <a:spLocks/>
                </p:cNvSpPr>
                <p:nvPr/>
              </p:nvSpPr>
              <p:spPr bwMode="auto">
                <a:xfrm>
                  <a:off x="1198563" y="323850"/>
                  <a:ext cx="1203325" cy="1465263"/>
                </a:xfrm>
                <a:custGeom>
                  <a:avLst/>
                  <a:gdLst>
                    <a:gd name="T0" fmla="*/ 230 w 758"/>
                    <a:gd name="T1" fmla="*/ 923 h 923"/>
                    <a:gd name="T2" fmla="*/ 230 w 758"/>
                    <a:gd name="T3" fmla="*/ 923 h 923"/>
                    <a:gd name="T4" fmla="*/ 758 w 758"/>
                    <a:gd name="T5" fmla="*/ 132 h 923"/>
                    <a:gd name="T6" fmla="*/ 0 w 758"/>
                    <a:gd name="T7" fmla="*/ 0 h 923"/>
                    <a:gd name="T8" fmla="*/ 230 w 758"/>
                    <a:gd name="T9" fmla="*/ 923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8" h="923">
                      <a:moveTo>
                        <a:pt x="230" y="923"/>
                      </a:moveTo>
                      <a:lnTo>
                        <a:pt x="230" y="923"/>
                      </a:lnTo>
                      <a:lnTo>
                        <a:pt x="758" y="132"/>
                      </a:lnTo>
                      <a:lnTo>
                        <a:pt x="0" y="0"/>
                      </a:lnTo>
                      <a:lnTo>
                        <a:pt x="230" y="923"/>
                      </a:lnTo>
                      <a:close/>
                    </a:path>
                  </a:pathLst>
                </a:custGeom>
                <a:solidFill>
                  <a:srgbClr val="FFD3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9" name="Freeform 296"/>
                <p:cNvSpPr>
                  <a:spLocks/>
                </p:cNvSpPr>
                <p:nvPr/>
              </p:nvSpPr>
              <p:spPr bwMode="auto">
                <a:xfrm>
                  <a:off x="1625601" y="747712"/>
                  <a:ext cx="184150" cy="155575"/>
                </a:xfrm>
                <a:custGeom>
                  <a:avLst/>
                  <a:gdLst>
                    <a:gd name="T0" fmla="*/ 8 w 51"/>
                    <a:gd name="T1" fmla="*/ 36 h 43"/>
                    <a:gd name="T2" fmla="*/ 45 w 51"/>
                    <a:gd name="T3" fmla="*/ 42 h 43"/>
                    <a:gd name="T4" fmla="*/ 33 w 51"/>
                    <a:gd name="T5" fmla="*/ 1 h 43"/>
                    <a:gd name="T6" fmla="*/ 8 w 51"/>
                    <a:gd name="T7" fmla="*/ 36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8" y="36"/>
                      </a:moveTo>
                      <a:cubicBezTo>
                        <a:pt x="13" y="37"/>
                        <a:pt x="43" y="42"/>
                        <a:pt x="45" y="42"/>
                      </a:cubicBezTo>
                      <a:cubicBezTo>
                        <a:pt x="51" y="43"/>
                        <a:pt x="38" y="1"/>
                        <a:pt x="33" y="1"/>
                      </a:cubicBezTo>
                      <a:cubicBezTo>
                        <a:pt x="29" y="0"/>
                        <a:pt x="0" y="34"/>
                        <a:pt x="8" y="3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0" name="Freeform 297"/>
                <p:cNvSpPr>
                  <a:spLocks/>
                </p:cNvSpPr>
                <p:nvPr/>
              </p:nvSpPr>
              <p:spPr bwMode="auto">
                <a:xfrm>
                  <a:off x="1433513" y="846137"/>
                  <a:ext cx="563563" cy="307975"/>
                </a:xfrm>
                <a:custGeom>
                  <a:avLst/>
                  <a:gdLst>
                    <a:gd name="T0" fmla="*/ 127 w 156"/>
                    <a:gd name="T1" fmla="*/ 34 h 85"/>
                    <a:gd name="T2" fmla="*/ 107 w 156"/>
                    <a:gd name="T3" fmla="*/ 67 h 85"/>
                    <a:gd name="T4" fmla="*/ 99 w 156"/>
                    <a:gd name="T5" fmla="*/ 35 h 85"/>
                    <a:gd name="T6" fmla="*/ 76 w 156"/>
                    <a:gd name="T7" fmla="*/ 34 h 85"/>
                    <a:gd name="T8" fmla="*/ 76 w 156"/>
                    <a:gd name="T9" fmla="*/ 34 h 85"/>
                    <a:gd name="T10" fmla="*/ 75 w 156"/>
                    <a:gd name="T11" fmla="*/ 33 h 85"/>
                    <a:gd name="T12" fmla="*/ 53 w 156"/>
                    <a:gd name="T13" fmla="*/ 27 h 85"/>
                    <a:gd name="T14" fmla="*/ 35 w 156"/>
                    <a:gd name="T15" fmla="*/ 55 h 85"/>
                    <a:gd name="T16" fmla="*/ 27 w 156"/>
                    <a:gd name="T17" fmla="*/ 17 h 85"/>
                    <a:gd name="T18" fmla="*/ 2 w 156"/>
                    <a:gd name="T19" fmla="*/ 0 h 85"/>
                    <a:gd name="T20" fmla="*/ 68 w 156"/>
                    <a:gd name="T21" fmla="*/ 74 h 85"/>
                    <a:gd name="T22" fmla="*/ 68 w 156"/>
                    <a:gd name="T23" fmla="*/ 74 h 85"/>
                    <a:gd name="T24" fmla="*/ 68 w 156"/>
                    <a:gd name="T25" fmla="*/ 74 h 85"/>
                    <a:gd name="T26" fmla="*/ 69 w 156"/>
                    <a:gd name="T27" fmla="*/ 74 h 85"/>
                    <a:gd name="T28" fmla="*/ 69 w 156"/>
                    <a:gd name="T29" fmla="*/ 74 h 85"/>
                    <a:gd name="T30" fmla="*/ 69 w 156"/>
                    <a:gd name="T31" fmla="*/ 74 h 85"/>
                    <a:gd name="T32" fmla="*/ 69 w 156"/>
                    <a:gd name="T33" fmla="*/ 74 h 85"/>
                    <a:gd name="T34" fmla="*/ 156 w 156"/>
                    <a:gd name="T35" fmla="*/ 27 h 85"/>
                    <a:gd name="T36" fmla="*/ 127 w 156"/>
                    <a:gd name="T37" fmla="*/ 34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85">
                      <a:moveTo>
                        <a:pt x="127" y="34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99" y="35"/>
                        <a:pt x="99" y="35"/>
                        <a:pt x="99" y="35"/>
                      </a:cubicBezTo>
                      <a:cubicBezTo>
                        <a:pt x="90" y="35"/>
                        <a:pt x="82" y="35"/>
                        <a:pt x="76" y="34"/>
                      </a:cubicBezTo>
                      <a:cubicBezTo>
                        <a:pt x="76" y="34"/>
                        <a:pt x="76" y="34"/>
                        <a:pt x="76" y="34"/>
                      </a:cubicBezTo>
                      <a:cubicBezTo>
                        <a:pt x="75" y="34"/>
                        <a:pt x="75" y="33"/>
                        <a:pt x="75" y="33"/>
                      </a:cubicBezTo>
                      <a:cubicBezTo>
                        <a:pt x="69" y="32"/>
                        <a:pt x="61" y="30"/>
                        <a:pt x="53" y="27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17" y="12"/>
                        <a:pt x="7" y="6"/>
                        <a:pt x="2" y="0"/>
                      </a:cubicBezTo>
                      <a:cubicBezTo>
                        <a:pt x="0" y="8"/>
                        <a:pt x="5" y="63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132" y="85"/>
                        <a:pt x="155" y="34"/>
                        <a:pt x="156" y="27"/>
                      </a:cubicBezTo>
                      <a:cubicBezTo>
                        <a:pt x="149" y="30"/>
                        <a:pt x="138" y="33"/>
                        <a:pt x="127" y="34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1" name="Freeform 298"/>
                <p:cNvSpPr>
                  <a:spLocks/>
                </p:cNvSpPr>
                <p:nvPr/>
              </p:nvSpPr>
              <p:spPr bwMode="auto">
                <a:xfrm>
                  <a:off x="1339851" y="523875"/>
                  <a:ext cx="292100" cy="192088"/>
                </a:xfrm>
                <a:custGeom>
                  <a:avLst/>
                  <a:gdLst>
                    <a:gd name="T0" fmla="*/ 81 w 81"/>
                    <a:gd name="T1" fmla="*/ 53 h 53"/>
                    <a:gd name="T2" fmla="*/ 36 w 81"/>
                    <a:gd name="T3" fmla="*/ 3 h 53"/>
                    <a:gd name="T4" fmla="*/ 11 w 81"/>
                    <a:gd name="T5" fmla="*/ 35 h 53"/>
                    <a:gd name="T6" fmla="*/ 52 w 81"/>
                    <a:gd name="T7" fmla="*/ 45 h 53"/>
                    <a:gd name="T8" fmla="*/ 81 w 81"/>
                    <a:gd name="T9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3">
                      <a:moveTo>
                        <a:pt x="81" y="53"/>
                      </a:moveTo>
                      <a:cubicBezTo>
                        <a:pt x="81" y="53"/>
                        <a:pt x="70" y="9"/>
                        <a:pt x="36" y="3"/>
                      </a:cubicBezTo>
                      <a:cubicBezTo>
                        <a:pt x="19" y="0"/>
                        <a:pt x="0" y="19"/>
                        <a:pt x="11" y="35"/>
                      </a:cubicBezTo>
                      <a:cubicBezTo>
                        <a:pt x="21" y="52"/>
                        <a:pt x="34" y="43"/>
                        <a:pt x="52" y="45"/>
                      </a:cubicBezTo>
                      <a:cubicBezTo>
                        <a:pt x="70" y="47"/>
                        <a:pt x="81" y="53"/>
                        <a:pt x="81" y="53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12" name="Freeform 299"/>
                <p:cNvSpPr>
                  <a:spLocks/>
                </p:cNvSpPr>
                <p:nvPr/>
              </p:nvSpPr>
              <p:spPr bwMode="auto">
                <a:xfrm>
                  <a:off x="1863726" y="617537"/>
                  <a:ext cx="314325" cy="206375"/>
                </a:xfrm>
                <a:custGeom>
                  <a:avLst/>
                  <a:gdLst>
                    <a:gd name="T0" fmla="*/ 58 w 87"/>
                    <a:gd name="T1" fmla="*/ 6 h 57"/>
                    <a:gd name="T2" fmla="*/ 0 w 87"/>
                    <a:gd name="T3" fmla="*/ 38 h 57"/>
                    <a:gd name="T4" fmla="*/ 29 w 87"/>
                    <a:gd name="T5" fmla="*/ 40 h 57"/>
                    <a:gd name="T6" fmla="*/ 72 w 87"/>
                    <a:gd name="T7" fmla="*/ 45 h 57"/>
                    <a:gd name="T8" fmla="*/ 58 w 87"/>
                    <a:gd name="T9" fmla="*/ 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7">
                      <a:moveTo>
                        <a:pt x="58" y="6"/>
                      </a:moveTo>
                      <a:cubicBezTo>
                        <a:pt x="24" y="0"/>
                        <a:pt x="0" y="38"/>
                        <a:pt x="0" y="38"/>
                      </a:cubicBezTo>
                      <a:cubicBezTo>
                        <a:pt x="0" y="38"/>
                        <a:pt x="12" y="36"/>
                        <a:pt x="29" y="40"/>
                      </a:cubicBezTo>
                      <a:cubicBezTo>
                        <a:pt x="47" y="44"/>
                        <a:pt x="56" y="57"/>
                        <a:pt x="72" y="45"/>
                      </a:cubicBezTo>
                      <a:cubicBezTo>
                        <a:pt x="87" y="33"/>
                        <a:pt x="76" y="9"/>
                        <a:pt x="58" y="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7" name="Group 66"/>
              <p:cNvGrpSpPr/>
              <p:nvPr/>
            </p:nvGrpSpPr>
            <p:grpSpPr>
              <a:xfrm rot="1401939">
                <a:off x="1460249" y="1108520"/>
                <a:ext cx="573575" cy="673034"/>
                <a:chOff x="2628901" y="563562"/>
                <a:chExt cx="1217613" cy="1428750"/>
              </a:xfrm>
            </p:grpSpPr>
            <p:sp>
              <p:nvSpPr>
                <p:cNvPr id="103" name="Freeform 329"/>
                <p:cNvSpPr>
                  <a:spLocks/>
                </p:cNvSpPr>
                <p:nvPr/>
              </p:nvSpPr>
              <p:spPr bwMode="auto">
                <a:xfrm>
                  <a:off x="2628901" y="563562"/>
                  <a:ext cx="1217613" cy="1428750"/>
                </a:xfrm>
                <a:custGeom>
                  <a:avLst/>
                  <a:gdLst>
                    <a:gd name="T0" fmla="*/ 310 w 767"/>
                    <a:gd name="T1" fmla="*/ 900 h 900"/>
                    <a:gd name="T2" fmla="*/ 310 w 767"/>
                    <a:gd name="T3" fmla="*/ 900 h 900"/>
                    <a:gd name="T4" fmla="*/ 767 w 767"/>
                    <a:gd name="T5" fmla="*/ 66 h 900"/>
                    <a:gd name="T6" fmla="*/ 0 w 767"/>
                    <a:gd name="T7" fmla="*/ 0 h 900"/>
                    <a:gd name="T8" fmla="*/ 310 w 767"/>
                    <a:gd name="T9" fmla="*/ 900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7" h="900">
                      <a:moveTo>
                        <a:pt x="310" y="900"/>
                      </a:moveTo>
                      <a:lnTo>
                        <a:pt x="310" y="900"/>
                      </a:lnTo>
                      <a:lnTo>
                        <a:pt x="767" y="66"/>
                      </a:lnTo>
                      <a:lnTo>
                        <a:pt x="0" y="0"/>
                      </a:lnTo>
                      <a:lnTo>
                        <a:pt x="310" y="900"/>
                      </a:lnTo>
                      <a:close/>
                    </a:path>
                  </a:pathLst>
                </a:custGeom>
                <a:solidFill>
                  <a:srgbClr val="FFFD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4" name="Freeform 354"/>
                <p:cNvSpPr>
                  <a:spLocks/>
                </p:cNvSpPr>
                <p:nvPr/>
              </p:nvSpPr>
              <p:spPr bwMode="auto">
                <a:xfrm>
                  <a:off x="3146426" y="958850"/>
                  <a:ext cx="136525" cy="111125"/>
                </a:xfrm>
                <a:custGeom>
                  <a:avLst/>
                  <a:gdLst>
                    <a:gd name="T0" fmla="*/ 6 w 38"/>
                    <a:gd name="T1" fmla="*/ 28 h 31"/>
                    <a:gd name="T2" fmla="*/ 20 w 38"/>
                    <a:gd name="T3" fmla="*/ 24 h 31"/>
                    <a:gd name="T4" fmla="*/ 34 w 38"/>
                    <a:gd name="T5" fmla="*/ 30 h 31"/>
                    <a:gd name="T6" fmla="*/ 23 w 38"/>
                    <a:gd name="T7" fmla="*/ 1 h 31"/>
                    <a:gd name="T8" fmla="*/ 6 w 38"/>
                    <a:gd name="T9" fmla="*/ 2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1">
                      <a:moveTo>
                        <a:pt x="6" y="28"/>
                      </a:moveTo>
                      <a:cubicBezTo>
                        <a:pt x="10" y="28"/>
                        <a:pt x="15" y="23"/>
                        <a:pt x="20" y="24"/>
                      </a:cubicBezTo>
                      <a:cubicBezTo>
                        <a:pt x="26" y="24"/>
                        <a:pt x="32" y="30"/>
                        <a:pt x="34" y="30"/>
                      </a:cubicBezTo>
                      <a:cubicBezTo>
                        <a:pt x="38" y="31"/>
                        <a:pt x="26" y="1"/>
                        <a:pt x="23" y="1"/>
                      </a:cubicBezTo>
                      <a:cubicBezTo>
                        <a:pt x="19" y="0"/>
                        <a:pt x="0" y="28"/>
                        <a:pt x="6" y="28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5" name="Freeform 355"/>
                <p:cNvSpPr>
                  <a:spLocks/>
                </p:cNvSpPr>
                <p:nvPr/>
              </p:nvSpPr>
              <p:spPr bwMode="auto">
                <a:xfrm>
                  <a:off x="2943226" y="1106487"/>
                  <a:ext cx="538163" cy="239713"/>
                </a:xfrm>
                <a:custGeom>
                  <a:avLst/>
                  <a:gdLst>
                    <a:gd name="T0" fmla="*/ 104 w 149"/>
                    <a:gd name="T1" fmla="*/ 33 h 66"/>
                    <a:gd name="T2" fmla="*/ 98 w 149"/>
                    <a:gd name="T3" fmla="*/ 15 h 66"/>
                    <a:gd name="T4" fmla="*/ 74 w 149"/>
                    <a:gd name="T5" fmla="*/ 15 h 66"/>
                    <a:gd name="T6" fmla="*/ 74 w 149"/>
                    <a:gd name="T7" fmla="*/ 15 h 66"/>
                    <a:gd name="T8" fmla="*/ 74 w 149"/>
                    <a:gd name="T9" fmla="*/ 15 h 66"/>
                    <a:gd name="T10" fmla="*/ 49 w 149"/>
                    <a:gd name="T11" fmla="*/ 11 h 66"/>
                    <a:gd name="T12" fmla="*/ 40 w 149"/>
                    <a:gd name="T13" fmla="*/ 28 h 66"/>
                    <a:gd name="T14" fmla="*/ 34 w 149"/>
                    <a:gd name="T15" fmla="*/ 7 h 66"/>
                    <a:gd name="T16" fmla="*/ 0 w 149"/>
                    <a:gd name="T17" fmla="*/ 0 h 66"/>
                    <a:gd name="T18" fmla="*/ 69 w 149"/>
                    <a:gd name="T19" fmla="*/ 63 h 66"/>
                    <a:gd name="T20" fmla="*/ 69 w 149"/>
                    <a:gd name="T21" fmla="*/ 63 h 66"/>
                    <a:gd name="T22" fmla="*/ 70 w 149"/>
                    <a:gd name="T23" fmla="*/ 63 h 66"/>
                    <a:gd name="T24" fmla="*/ 70 w 149"/>
                    <a:gd name="T25" fmla="*/ 63 h 66"/>
                    <a:gd name="T26" fmla="*/ 70 w 149"/>
                    <a:gd name="T27" fmla="*/ 63 h 66"/>
                    <a:gd name="T28" fmla="*/ 70 w 149"/>
                    <a:gd name="T29" fmla="*/ 63 h 66"/>
                    <a:gd name="T30" fmla="*/ 70 w 149"/>
                    <a:gd name="T31" fmla="*/ 63 h 66"/>
                    <a:gd name="T32" fmla="*/ 149 w 149"/>
                    <a:gd name="T33" fmla="*/ 12 h 66"/>
                    <a:gd name="T34" fmla="*/ 114 w 149"/>
                    <a:gd name="T35" fmla="*/ 14 h 66"/>
                    <a:gd name="T36" fmla="*/ 104 w 149"/>
                    <a:gd name="T37" fmla="*/ 3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9" h="66">
                      <a:moveTo>
                        <a:pt x="104" y="33"/>
                      </a:moveTo>
                      <a:cubicBezTo>
                        <a:pt x="98" y="15"/>
                        <a:pt x="98" y="15"/>
                        <a:pt x="98" y="15"/>
                      </a:cubicBezTo>
                      <a:cubicBezTo>
                        <a:pt x="90" y="15"/>
                        <a:pt x="82" y="15"/>
                        <a:pt x="74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65" y="14"/>
                        <a:pt x="58" y="13"/>
                        <a:pt x="49" y="11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25" y="5"/>
                        <a:pt x="14" y="2"/>
                        <a:pt x="0" y="0"/>
                      </a:cubicBezTo>
                      <a:cubicBezTo>
                        <a:pt x="35" y="27"/>
                        <a:pt x="31" y="59"/>
                        <a:pt x="69" y="63"/>
                      </a:cubicBezTo>
                      <a:cubicBezTo>
                        <a:pt x="69" y="63"/>
                        <a:pt x="69" y="63"/>
                        <a:pt x="69" y="63"/>
                      </a:cubicBezTo>
                      <a:cubicBezTo>
                        <a:pt x="69" y="63"/>
                        <a:pt x="69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108" y="66"/>
                        <a:pt x="110" y="33"/>
                        <a:pt x="149" y="12"/>
                      </a:cubicBezTo>
                      <a:cubicBezTo>
                        <a:pt x="134" y="12"/>
                        <a:pt x="123" y="13"/>
                        <a:pt x="114" y="14"/>
                      </a:cubicBezTo>
                      <a:lnTo>
                        <a:pt x="104" y="33"/>
                      </a:ln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6" name="Freeform 356"/>
                <p:cNvSpPr>
                  <a:spLocks/>
                </p:cNvSpPr>
                <p:nvPr/>
              </p:nvSpPr>
              <p:spPr bwMode="auto">
                <a:xfrm>
                  <a:off x="2874963" y="711200"/>
                  <a:ext cx="246063" cy="247650"/>
                </a:xfrm>
                <a:custGeom>
                  <a:avLst/>
                  <a:gdLst>
                    <a:gd name="T0" fmla="*/ 68 w 68"/>
                    <a:gd name="T1" fmla="*/ 66 h 68"/>
                    <a:gd name="T2" fmla="*/ 48 w 68"/>
                    <a:gd name="T3" fmla="*/ 26 h 68"/>
                    <a:gd name="T4" fmla="*/ 9 w 68"/>
                    <a:gd name="T5" fmla="*/ 0 h 68"/>
                    <a:gd name="T6" fmla="*/ 25 w 68"/>
                    <a:gd name="T7" fmla="*/ 62 h 68"/>
                    <a:gd name="T8" fmla="*/ 68 w 68"/>
                    <a:gd name="T9" fmla="*/ 6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68">
                      <a:moveTo>
                        <a:pt x="68" y="66"/>
                      </a:moveTo>
                      <a:cubicBezTo>
                        <a:pt x="68" y="66"/>
                        <a:pt x="57" y="37"/>
                        <a:pt x="48" y="26"/>
                      </a:cubicBezTo>
                      <a:cubicBezTo>
                        <a:pt x="39" y="15"/>
                        <a:pt x="18" y="0"/>
                        <a:pt x="9" y="0"/>
                      </a:cubicBezTo>
                      <a:cubicBezTo>
                        <a:pt x="0" y="0"/>
                        <a:pt x="8" y="56"/>
                        <a:pt x="25" y="62"/>
                      </a:cubicBezTo>
                      <a:cubicBezTo>
                        <a:pt x="41" y="68"/>
                        <a:pt x="68" y="66"/>
                        <a:pt x="68" y="66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7" name="Freeform 357"/>
                <p:cNvSpPr>
                  <a:spLocks/>
                </p:cNvSpPr>
                <p:nvPr/>
              </p:nvSpPr>
              <p:spPr bwMode="auto">
                <a:xfrm>
                  <a:off x="3330576" y="762000"/>
                  <a:ext cx="280988" cy="228600"/>
                </a:xfrm>
                <a:custGeom>
                  <a:avLst/>
                  <a:gdLst>
                    <a:gd name="T0" fmla="*/ 69 w 78"/>
                    <a:gd name="T1" fmla="*/ 1 h 63"/>
                    <a:gd name="T2" fmla="*/ 26 w 78"/>
                    <a:gd name="T3" fmla="*/ 20 h 63"/>
                    <a:gd name="T4" fmla="*/ 0 w 78"/>
                    <a:gd name="T5" fmla="*/ 57 h 63"/>
                    <a:gd name="T6" fmla="*/ 44 w 78"/>
                    <a:gd name="T7" fmla="*/ 59 h 63"/>
                    <a:gd name="T8" fmla="*/ 69 w 78"/>
                    <a:gd name="T9" fmla="*/ 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63">
                      <a:moveTo>
                        <a:pt x="69" y="1"/>
                      </a:moveTo>
                      <a:cubicBezTo>
                        <a:pt x="60" y="0"/>
                        <a:pt x="37" y="11"/>
                        <a:pt x="26" y="20"/>
                      </a:cubicBezTo>
                      <a:cubicBezTo>
                        <a:pt x="15" y="30"/>
                        <a:pt x="0" y="57"/>
                        <a:pt x="0" y="57"/>
                      </a:cubicBezTo>
                      <a:cubicBezTo>
                        <a:pt x="0" y="57"/>
                        <a:pt x="27" y="63"/>
                        <a:pt x="44" y="59"/>
                      </a:cubicBezTo>
                      <a:cubicBezTo>
                        <a:pt x="61" y="56"/>
                        <a:pt x="78" y="2"/>
                        <a:pt x="69" y="1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 rot="1109191">
                <a:off x="3555106" y="2033969"/>
                <a:ext cx="575071" cy="661069"/>
                <a:chOff x="5503863" y="654050"/>
                <a:chExt cx="1220788" cy="1403350"/>
              </a:xfrm>
            </p:grpSpPr>
            <p:sp>
              <p:nvSpPr>
                <p:cNvPr id="98" name="Freeform 358"/>
                <p:cNvSpPr>
                  <a:spLocks/>
                </p:cNvSpPr>
                <p:nvPr/>
              </p:nvSpPr>
              <p:spPr bwMode="auto">
                <a:xfrm>
                  <a:off x="5503863" y="654050"/>
                  <a:ext cx="1220788" cy="1403350"/>
                </a:xfrm>
                <a:custGeom>
                  <a:avLst/>
                  <a:gdLst>
                    <a:gd name="T0" fmla="*/ 423 w 769"/>
                    <a:gd name="T1" fmla="*/ 884 h 884"/>
                    <a:gd name="T2" fmla="*/ 423 w 769"/>
                    <a:gd name="T3" fmla="*/ 884 h 884"/>
                    <a:gd name="T4" fmla="*/ 769 w 769"/>
                    <a:gd name="T5" fmla="*/ 0 h 884"/>
                    <a:gd name="T6" fmla="*/ 0 w 769"/>
                    <a:gd name="T7" fmla="*/ 34 h 884"/>
                    <a:gd name="T8" fmla="*/ 423 w 769"/>
                    <a:gd name="T9" fmla="*/ 884 h 8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9" h="884">
                      <a:moveTo>
                        <a:pt x="423" y="884"/>
                      </a:moveTo>
                      <a:lnTo>
                        <a:pt x="423" y="884"/>
                      </a:lnTo>
                      <a:lnTo>
                        <a:pt x="769" y="0"/>
                      </a:lnTo>
                      <a:lnTo>
                        <a:pt x="0" y="34"/>
                      </a:lnTo>
                      <a:lnTo>
                        <a:pt x="423" y="884"/>
                      </a:lnTo>
                      <a:close/>
                    </a:path>
                  </a:pathLst>
                </a:custGeom>
                <a:solidFill>
                  <a:srgbClr val="FEF9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9" name="Freeform 383"/>
                <p:cNvSpPr>
                  <a:spLocks/>
                </p:cNvSpPr>
                <p:nvPr/>
              </p:nvSpPr>
              <p:spPr bwMode="auto">
                <a:xfrm>
                  <a:off x="6078538" y="1055687"/>
                  <a:ext cx="141288" cy="109538"/>
                </a:xfrm>
                <a:custGeom>
                  <a:avLst/>
                  <a:gdLst>
                    <a:gd name="T0" fmla="*/ 7 w 39"/>
                    <a:gd name="T1" fmla="*/ 30 h 30"/>
                    <a:gd name="T2" fmla="*/ 20 w 39"/>
                    <a:gd name="T3" fmla="*/ 24 h 30"/>
                    <a:gd name="T4" fmla="*/ 34 w 39"/>
                    <a:gd name="T5" fmla="*/ 29 h 30"/>
                    <a:gd name="T6" fmla="*/ 19 w 39"/>
                    <a:gd name="T7" fmla="*/ 0 h 30"/>
                    <a:gd name="T8" fmla="*/ 7 w 39"/>
                    <a:gd name="T9" fmla="*/ 3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30">
                      <a:moveTo>
                        <a:pt x="7" y="30"/>
                      </a:moveTo>
                      <a:cubicBezTo>
                        <a:pt x="10" y="30"/>
                        <a:pt x="14" y="24"/>
                        <a:pt x="20" y="24"/>
                      </a:cubicBezTo>
                      <a:cubicBezTo>
                        <a:pt x="26" y="23"/>
                        <a:pt x="32" y="29"/>
                        <a:pt x="34" y="29"/>
                      </a:cubicBezTo>
                      <a:cubicBezTo>
                        <a:pt x="39" y="28"/>
                        <a:pt x="23" y="0"/>
                        <a:pt x="19" y="0"/>
                      </a:cubicBezTo>
                      <a:cubicBezTo>
                        <a:pt x="16" y="0"/>
                        <a:pt x="0" y="30"/>
                        <a:pt x="7" y="30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0" name="Freeform 384"/>
                <p:cNvSpPr>
                  <a:spLocks/>
                </p:cNvSpPr>
                <p:nvPr/>
              </p:nvSpPr>
              <p:spPr bwMode="auto">
                <a:xfrm>
                  <a:off x="5883276" y="1216025"/>
                  <a:ext cx="538163" cy="220663"/>
                </a:xfrm>
                <a:custGeom>
                  <a:avLst/>
                  <a:gdLst>
                    <a:gd name="T0" fmla="*/ 108 w 149"/>
                    <a:gd name="T1" fmla="*/ 26 h 61"/>
                    <a:gd name="T2" fmla="*/ 100 w 149"/>
                    <a:gd name="T3" fmla="*/ 9 h 61"/>
                    <a:gd name="T4" fmla="*/ 75 w 149"/>
                    <a:gd name="T5" fmla="*/ 12 h 61"/>
                    <a:gd name="T6" fmla="*/ 75 w 149"/>
                    <a:gd name="T7" fmla="*/ 12 h 61"/>
                    <a:gd name="T8" fmla="*/ 75 w 149"/>
                    <a:gd name="T9" fmla="*/ 12 h 61"/>
                    <a:gd name="T10" fmla="*/ 51 w 149"/>
                    <a:gd name="T11" fmla="*/ 11 h 61"/>
                    <a:gd name="T12" fmla="*/ 44 w 149"/>
                    <a:gd name="T13" fmla="*/ 29 h 61"/>
                    <a:gd name="T14" fmla="*/ 35 w 149"/>
                    <a:gd name="T15" fmla="*/ 9 h 61"/>
                    <a:gd name="T16" fmla="*/ 0 w 149"/>
                    <a:gd name="T17" fmla="*/ 6 h 61"/>
                    <a:gd name="T18" fmla="*/ 77 w 149"/>
                    <a:gd name="T19" fmla="*/ 60 h 61"/>
                    <a:gd name="T20" fmla="*/ 77 w 149"/>
                    <a:gd name="T21" fmla="*/ 60 h 61"/>
                    <a:gd name="T22" fmla="*/ 77 w 149"/>
                    <a:gd name="T23" fmla="*/ 60 h 61"/>
                    <a:gd name="T24" fmla="*/ 77 w 149"/>
                    <a:gd name="T25" fmla="*/ 60 h 61"/>
                    <a:gd name="T26" fmla="*/ 77 w 149"/>
                    <a:gd name="T27" fmla="*/ 60 h 61"/>
                    <a:gd name="T28" fmla="*/ 78 w 149"/>
                    <a:gd name="T29" fmla="*/ 60 h 61"/>
                    <a:gd name="T30" fmla="*/ 78 w 149"/>
                    <a:gd name="T31" fmla="*/ 60 h 61"/>
                    <a:gd name="T32" fmla="*/ 149 w 149"/>
                    <a:gd name="T33" fmla="*/ 0 h 61"/>
                    <a:gd name="T34" fmla="*/ 115 w 149"/>
                    <a:gd name="T35" fmla="*/ 6 h 61"/>
                    <a:gd name="T36" fmla="*/ 108 w 149"/>
                    <a:gd name="T37" fmla="*/ 26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9" h="61">
                      <a:moveTo>
                        <a:pt x="108" y="26"/>
                      </a:moveTo>
                      <a:cubicBezTo>
                        <a:pt x="100" y="9"/>
                        <a:pt x="100" y="9"/>
                        <a:pt x="100" y="9"/>
                      </a:cubicBezTo>
                      <a:cubicBezTo>
                        <a:pt x="91" y="10"/>
                        <a:pt x="84" y="11"/>
                        <a:pt x="75" y="12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75" y="12"/>
                        <a:pt x="75" y="12"/>
                        <a:pt x="75" y="12"/>
                      </a:cubicBezTo>
                      <a:cubicBezTo>
                        <a:pt x="67" y="12"/>
                        <a:pt x="59" y="12"/>
                        <a:pt x="51" y="11"/>
                      </a:cubicBezTo>
                      <a:cubicBezTo>
                        <a:pt x="44" y="29"/>
                        <a:pt x="44" y="29"/>
                        <a:pt x="44" y="29"/>
                      </a:cubicBezTo>
                      <a:cubicBezTo>
                        <a:pt x="35" y="9"/>
                        <a:pt x="35" y="9"/>
                        <a:pt x="35" y="9"/>
                      </a:cubicBezTo>
                      <a:cubicBezTo>
                        <a:pt x="26" y="8"/>
                        <a:pt x="15" y="7"/>
                        <a:pt x="0" y="6"/>
                      </a:cubicBezTo>
                      <a:cubicBezTo>
                        <a:pt x="38" y="28"/>
                        <a:pt x="39" y="61"/>
                        <a:pt x="77" y="60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7" y="60"/>
                        <a:pt x="77" y="60"/>
                        <a:pt x="77" y="60"/>
                      </a:cubicBezTo>
                      <a:cubicBezTo>
                        <a:pt x="78" y="60"/>
                        <a:pt x="78" y="60"/>
                        <a:pt x="78" y="60"/>
                      </a:cubicBezTo>
                      <a:cubicBezTo>
                        <a:pt x="78" y="60"/>
                        <a:pt x="78" y="60"/>
                        <a:pt x="78" y="60"/>
                      </a:cubicBezTo>
                      <a:cubicBezTo>
                        <a:pt x="116" y="58"/>
                        <a:pt x="113" y="25"/>
                        <a:pt x="149" y="0"/>
                      </a:cubicBezTo>
                      <a:cubicBezTo>
                        <a:pt x="135" y="2"/>
                        <a:pt x="124" y="4"/>
                        <a:pt x="115" y="6"/>
                      </a:cubicBezTo>
                      <a:lnTo>
                        <a:pt x="108" y="26"/>
                      </a:ln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1" name="Freeform 385"/>
                <p:cNvSpPr>
                  <a:spLocks/>
                </p:cNvSpPr>
                <p:nvPr/>
              </p:nvSpPr>
              <p:spPr bwMode="auto">
                <a:xfrm>
                  <a:off x="5767388" y="846137"/>
                  <a:ext cx="274638" cy="231775"/>
                </a:xfrm>
                <a:custGeom>
                  <a:avLst/>
                  <a:gdLst>
                    <a:gd name="T0" fmla="*/ 76 w 76"/>
                    <a:gd name="T1" fmla="*/ 59 h 64"/>
                    <a:gd name="T2" fmla="*/ 51 w 76"/>
                    <a:gd name="T3" fmla="*/ 22 h 64"/>
                    <a:gd name="T4" fmla="*/ 9 w 76"/>
                    <a:gd name="T5" fmla="*/ 1 h 64"/>
                    <a:gd name="T6" fmla="*/ 32 w 76"/>
                    <a:gd name="T7" fmla="*/ 60 h 64"/>
                    <a:gd name="T8" fmla="*/ 76 w 76"/>
                    <a:gd name="T9" fmla="*/ 59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" h="64">
                      <a:moveTo>
                        <a:pt x="76" y="59"/>
                      </a:moveTo>
                      <a:cubicBezTo>
                        <a:pt x="76" y="59"/>
                        <a:pt x="62" y="32"/>
                        <a:pt x="51" y="22"/>
                      </a:cubicBezTo>
                      <a:cubicBezTo>
                        <a:pt x="41" y="12"/>
                        <a:pt x="18" y="0"/>
                        <a:pt x="9" y="1"/>
                      </a:cubicBezTo>
                      <a:cubicBezTo>
                        <a:pt x="0" y="2"/>
                        <a:pt x="15" y="56"/>
                        <a:pt x="32" y="60"/>
                      </a:cubicBezTo>
                      <a:cubicBezTo>
                        <a:pt x="49" y="64"/>
                        <a:pt x="76" y="59"/>
                        <a:pt x="76" y="59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02" name="Freeform 386"/>
                <p:cNvSpPr>
                  <a:spLocks/>
                </p:cNvSpPr>
                <p:nvPr/>
              </p:nvSpPr>
              <p:spPr bwMode="auto">
                <a:xfrm>
                  <a:off x="6251576" y="820737"/>
                  <a:ext cx="257175" cy="242888"/>
                </a:xfrm>
                <a:custGeom>
                  <a:avLst/>
                  <a:gdLst>
                    <a:gd name="T0" fmla="*/ 62 w 71"/>
                    <a:gd name="T1" fmla="*/ 0 h 67"/>
                    <a:gd name="T2" fmla="*/ 22 w 71"/>
                    <a:gd name="T3" fmla="*/ 25 h 67"/>
                    <a:gd name="T4" fmla="*/ 0 w 71"/>
                    <a:gd name="T5" fmla="*/ 64 h 67"/>
                    <a:gd name="T6" fmla="*/ 44 w 71"/>
                    <a:gd name="T7" fmla="*/ 61 h 67"/>
                    <a:gd name="T8" fmla="*/ 62 w 71"/>
                    <a:gd name="T9" fmla="*/ 0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" h="67">
                      <a:moveTo>
                        <a:pt x="62" y="0"/>
                      </a:moveTo>
                      <a:cubicBezTo>
                        <a:pt x="53" y="0"/>
                        <a:pt x="31" y="14"/>
                        <a:pt x="22" y="25"/>
                      </a:cubicBezTo>
                      <a:cubicBezTo>
                        <a:pt x="12" y="36"/>
                        <a:pt x="0" y="64"/>
                        <a:pt x="0" y="64"/>
                      </a:cubicBezTo>
                      <a:cubicBezTo>
                        <a:pt x="0" y="64"/>
                        <a:pt x="27" y="67"/>
                        <a:pt x="44" y="61"/>
                      </a:cubicBezTo>
                      <a:cubicBezTo>
                        <a:pt x="60" y="56"/>
                        <a:pt x="71" y="1"/>
                        <a:pt x="62" y="0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69" name="Group 68"/>
              <p:cNvGrpSpPr/>
              <p:nvPr/>
            </p:nvGrpSpPr>
            <p:grpSpPr>
              <a:xfrm rot="1292213">
                <a:off x="2477249" y="1656223"/>
                <a:ext cx="575071" cy="655835"/>
                <a:chOff x="4073526" y="685800"/>
                <a:chExt cx="1220788" cy="1392238"/>
              </a:xfrm>
            </p:grpSpPr>
            <p:sp>
              <p:nvSpPr>
                <p:cNvPr id="94" name="Freeform 387"/>
                <p:cNvSpPr>
                  <a:spLocks/>
                </p:cNvSpPr>
                <p:nvPr/>
              </p:nvSpPr>
              <p:spPr bwMode="auto">
                <a:xfrm>
                  <a:off x="4073526" y="685800"/>
                  <a:ext cx="1220788" cy="1392238"/>
                </a:xfrm>
                <a:custGeom>
                  <a:avLst/>
                  <a:gdLst>
                    <a:gd name="T0" fmla="*/ 364 w 769"/>
                    <a:gd name="T1" fmla="*/ 877 h 877"/>
                    <a:gd name="T2" fmla="*/ 364 w 769"/>
                    <a:gd name="T3" fmla="*/ 877 h 877"/>
                    <a:gd name="T4" fmla="*/ 769 w 769"/>
                    <a:gd name="T5" fmla="*/ 16 h 877"/>
                    <a:gd name="T6" fmla="*/ 0 w 769"/>
                    <a:gd name="T7" fmla="*/ 0 h 877"/>
                    <a:gd name="T8" fmla="*/ 364 w 769"/>
                    <a:gd name="T9" fmla="*/ 877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9" h="877">
                      <a:moveTo>
                        <a:pt x="364" y="877"/>
                      </a:moveTo>
                      <a:lnTo>
                        <a:pt x="364" y="877"/>
                      </a:lnTo>
                      <a:lnTo>
                        <a:pt x="769" y="16"/>
                      </a:lnTo>
                      <a:lnTo>
                        <a:pt x="0" y="0"/>
                      </a:lnTo>
                      <a:lnTo>
                        <a:pt x="364" y="877"/>
                      </a:lnTo>
                      <a:close/>
                    </a:path>
                  </a:pathLst>
                </a:custGeom>
                <a:solidFill>
                  <a:srgbClr val="EB6E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5" name="Freeform 412"/>
                <p:cNvSpPr>
                  <a:spLocks/>
                </p:cNvSpPr>
                <p:nvPr/>
              </p:nvSpPr>
              <p:spPr bwMode="auto">
                <a:xfrm>
                  <a:off x="4271963" y="877887"/>
                  <a:ext cx="282575" cy="134938"/>
                </a:xfrm>
                <a:custGeom>
                  <a:avLst/>
                  <a:gdLst>
                    <a:gd name="T0" fmla="*/ 34 w 78"/>
                    <a:gd name="T1" fmla="*/ 0 h 37"/>
                    <a:gd name="T2" fmla="*/ 16 w 78"/>
                    <a:gd name="T3" fmla="*/ 37 h 37"/>
                    <a:gd name="T4" fmla="*/ 78 w 78"/>
                    <a:gd name="T5" fmla="*/ 37 h 37"/>
                    <a:gd name="T6" fmla="*/ 34 w 78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37">
                      <a:moveTo>
                        <a:pt x="34" y="0"/>
                      </a:moveTo>
                      <a:cubicBezTo>
                        <a:pt x="0" y="0"/>
                        <a:pt x="16" y="37"/>
                        <a:pt x="16" y="37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8" y="37"/>
                        <a:pt x="67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6" name="Freeform 413"/>
                <p:cNvSpPr>
                  <a:spLocks/>
                </p:cNvSpPr>
                <p:nvPr/>
              </p:nvSpPr>
              <p:spPr bwMode="auto">
                <a:xfrm>
                  <a:off x="4814888" y="877887"/>
                  <a:ext cx="280988" cy="134938"/>
                </a:xfrm>
                <a:custGeom>
                  <a:avLst/>
                  <a:gdLst>
                    <a:gd name="T0" fmla="*/ 45 w 78"/>
                    <a:gd name="T1" fmla="*/ 0 h 37"/>
                    <a:gd name="T2" fmla="*/ 0 w 78"/>
                    <a:gd name="T3" fmla="*/ 37 h 37"/>
                    <a:gd name="T4" fmla="*/ 62 w 78"/>
                    <a:gd name="T5" fmla="*/ 37 h 37"/>
                    <a:gd name="T6" fmla="*/ 45 w 78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37">
                      <a:moveTo>
                        <a:pt x="45" y="0"/>
                      </a:moveTo>
                      <a:cubicBezTo>
                        <a:pt x="11" y="0"/>
                        <a:pt x="0" y="37"/>
                        <a:pt x="0" y="37"/>
                      </a:cubicBezTo>
                      <a:cubicBezTo>
                        <a:pt x="62" y="37"/>
                        <a:pt x="62" y="37"/>
                        <a:pt x="62" y="37"/>
                      </a:cubicBezTo>
                      <a:cubicBezTo>
                        <a:pt x="62" y="37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7" name="Freeform 414"/>
                <p:cNvSpPr>
                  <a:spLocks/>
                </p:cNvSpPr>
                <p:nvPr/>
              </p:nvSpPr>
              <p:spPr bwMode="auto">
                <a:xfrm>
                  <a:off x="4359276" y="1146175"/>
                  <a:ext cx="650875" cy="258763"/>
                </a:xfrm>
                <a:custGeom>
                  <a:avLst/>
                  <a:gdLst>
                    <a:gd name="T0" fmla="*/ 107 w 180"/>
                    <a:gd name="T1" fmla="*/ 22 h 71"/>
                    <a:gd name="T2" fmla="*/ 107 w 180"/>
                    <a:gd name="T3" fmla="*/ 47 h 71"/>
                    <a:gd name="T4" fmla="*/ 90 w 180"/>
                    <a:gd name="T5" fmla="*/ 47 h 71"/>
                    <a:gd name="T6" fmla="*/ 73 w 180"/>
                    <a:gd name="T7" fmla="*/ 47 h 71"/>
                    <a:gd name="T8" fmla="*/ 73 w 180"/>
                    <a:gd name="T9" fmla="*/ 22 h 71"/>
                    <a:gd name="T10" fmla="*/ 1 w 180"/>
                    <a:gd name="T11" fmla="*/ 0 h 71"/>
                    <a:gd name="T12" fmla="*/ 35 w 180"/>
                    <a:gd name="T13" fmla="*/ 55 h 71"/>
                    <a:gd name="T14" fmla="*/ 35 w 180"/>
                    <a:gd name="T15" fmla="*/ 44 h 71"/>
                    <a:gd name="T16" fmla="*/ 66 w 180"/>
                    <a:gd name="T17" fmla="*/ 44 h 71"/>
                    <a:gd name="T18" fmla="*/ 66 w 180"/>
                    <a:gd name="T19" fmla="*/ 68 h 71"/>
                    <a:gd name="T20" fmla="*/ 90 w 180"/>
                    <a:gd name="T21" fmla="*/ 71 h 71"/>
                    <a:gd name="T22" fmla="*/ 114 w 180"/>
                    <a:gd name="T23" fmla="*/ 68 h 71"/>
                    <a:gd name="T24" fmla="*/ 114 w 180"/>
                    <a:gd name="T25" fmla="*/ 44 h 71"/>
                    <a:gd name="T26" fmla="*/ 145 w 180"/>
                    <a:gd name="T27" fmla="*/ 44 h 71"/>
                    <a:gd name="T28" fmla="*/ 145 w 180"/>
                    <a:gd name="T29" fmla="*/ 55 h 71"/>
                    <a:gd name="T30" fmla="*/ 179 w 180"/>
                    <a:gd name="T31" fmla="*/ 0 h 71"/>
                    <a:gd name="T32" fmla="*/ 107 w 180"/>
                    <a:gd name="T33" fmla="*/ 2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0" h="71">
                      <a:moveTo>
                        <a:pt x="107" y="22"/>
                      </a:moveTo>
                      <a:cubicBezTo>
                        <a:pt x="107" y="47"/>
                        <a:pt x="107" y="47"/>
                        <a:pt x="107" y="47"/>
                      </a:cubicBezTo>
                      <a:cubicBezTo>
                        <a:pt x="90" y="47"/>
                        <a:pt x="90" y="47"/>
                        <a:pt x="90" y="47"/>
                      </a:cubicBezTo>
                      <a:cubicBezTo>
                        <a:pt x="73" y="47"/>
                        <a:pt x="73" y="47"/>
                        <a:pt x="73" y="47"/>
                      </a:cubicBez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48" y="19"/>
                        <a:pt x="15" y="10"/>
                        <a:pt x="1" y="0"/>
                      </a:cubicBezTo>
                      <a:cubicBezTo>
                        <a:pt x="0" y="5"/>
                        <a:pt x="8" y="36"/>
                        <a:pt x="35" y="55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68"/>
                        <a:pt x="66" y="68"/>
                        <a:pt x="66" y="68"/>
                      </a:cubicBezTo>
                      <a:cubicBezTo>
                        <a:pt x="73" y="70"/>
                        <a:pt x="81" y="71"/>
                        <a:pt x="90" y="71"/>
                      </a:cubicBezTo>
                      <a:cubicBezTo>
                        <a:pt x="99" y="71"/>
                        <a:pt x="107" y="70"/>
                        <a:pt x="114" y="68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45" y="44"/>
                        <a:pt x="145" y="44"/>
                        <a:pt x="145" y="44"/>
                      </a:cubicBezTo>
                      <a:cubicBezTo>
                        <a:pt x="145" y="55"/>
                        <a:pt x="145" y="55"/>
                        <a:pt x="145" y="55"/>
                      </a:cubicBezTo>
                      <a:cubicBezTo>
                        <a:pt x="173" y="36"/>
                        <a:pt x="180" y="5"/>
                        <a:pt x="179" y="0"/>
                      </a:cubicBezTo>
                      <a:cubicBezTo>
                        <a:pt x="165" y="10"/>
                        <a:pt x="132" y="19"/>
                        <a:pt x="107" y="22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0" name="Group 69"/>
              <p:cNvGrpSpPr/>
              <p:nvPr/>
            </p:nvGrpSpPr>
            <p:grpSpPr>
              <a:xfrm rot="278313">
                <a:off x="4733588" y="2338184"/>
                <a:ext cx="566845" cy="690234"/>
                <a:chOff x="1198563" y="323850"/>
                <a:chExt cx="1203325" cy="1465263"/>
              </a:xfrm>
            </p:grpSpPr>
            <p:sp>
              <p:nvSpPr>
                <p:cNvPr id="89" name="Freeform 271"/>
                <p:cNvSpPr>
                  <a:spLocks/>
                </p:cNvSpPr>
                <p:nvPr/>
              </p:nvSpPr>
              <p:spPr bwMode="auto">
                <a:xfrm>
                  <a:off x="1198563" y="323850"/>
                  <a:ext cx="1203325" cy="1465263"/>
                </a:xfrm>
                <a:custGeom>
                  <a:avLst/>
                  <a:gdLst>
                    <a:gd name="T0" fmla="*/ 230 w 758"/>
                    <a:gd name="T1" fmla="*/ 923 h 923"/>
                    <a:gd name="T2" fmla="*/ 230 w 758"/>
                    <a:gd name="T3" fmla="*/ 923 h 923"/>
                    <a:gd name="T4" fmla="*/ 758 w 758"/>
                    <a:gd name="T5" fmla="*/ 132 h 923"/>
                    <a:gd name="T6" fmla="*/ 0 w 758"/>
                    <a:gd name="T7" fmla="*/ 0 h 923"/>
                    <a:gd name="T8" fmla="*/ 230 w 758"/>
                    <a:gd name="T9" fmla="*/ 923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8" h="923">
                      <a:moveTo>
                        <a:pt x="230" y="923"/>
                      </a:moveTo>
                      <a:lnTo>
                        <a:pt x="230" y="923"/>
                      </a:lnTo>
                      <a:lnTo>
                        <a:pt x="758" y="132"/>
                      </a:lnTo>
                      <a:lnTo>
                        <a:pt x="0" y="0"/>
                      </a:lnTo>
                      <a:lnTo>
                        <a:pt x="230" y="923"/>
                      </a:lnTo>
                      <a:close/>
                    </a:path>
                  </a:pathLst>
                </a:custGeom>
                <a:solidFill>
                  <a:srgbClr val="FFD3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0" name="Freeform 296"/>
                <p:cNvSpPr>
                  <a:spLocks/>
                </p:cNvSpPr>
                <p:nvPr/>
              </p:nvSpPr>
              <p:spPr bwMode="auto">
                <a:xfrm>
                  <a:off x="1625601" y="747712"/>
                  <a:ext cx="184150" cy="155575"/>
                </a:xfrm>
                <a:custGeom>
                  <a:avLst/>
                  <a:gdLst>
                    <a:gd name="T0" fmla="*/ 8 w 51"/>
                    <a:gd name="T1" fmla="*/ 36 h 43"/>
                    <a:gd name="T2" fmla="*/ 45 w 51"/>
                    <a:gd name="T3" fmla="*/ 42 h 43"/>
                    <a:gd name="T4" fmla="*/ 33 w 51"/>
                    <a:gd name="T5" fmla="*/ 1 h 43"/>
                    <a:gd name="T6" fmla="*/ 8 w 51"/>
                    <a:gd name="T7" fmla="*/ 36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8" y="36"/>
                      </a:moveTo>
                      <a:cubicBezTo>
                        <a:pt x="13" y="37"/>
                        <a:pt x="43" y="42"/>
                        <a:pt x="45" y="42"/>
                      </a:cubicBezTo>
                      <a:cubicBezTo>
                        <a:pt x="51" y="43"/>
                        <a:pt x="38" y="1"/>
                        <a:pt x="33" y="1"/>
                      </a:cubicBezTo>
                      <a:cubicBezTo>
                        <a:pt x="29" y="0"/>
                        <a:pt x="0" y="34"/>
                        <a:pt x="8" y="3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1" name="Freeform 297"/>
                <p:cNvSpPr>
                  <a:spLocks/>
                </p:cNvSpPr>
                <p:nvPr/>
              </p:nvSpPr>
              <p:spPr bwMode="auto">
                <a:xfrm>
                  <a:off x="1433513" y="846137"/>
                  <a:ext cx="563563" cy="307975"/>
                </a:xfrm>
                <a:custGeom>
                  <a:avLst/>
                  <a:gdLst>
                    <a:gd name="T0" fmla="*/ 127 w 156"/>
                    <a:gd name="T1" fmla="*/ 34 h 85"/>
                    <a:gd name="T2" fmla="*/ 107 w 156"/>
                    <a:gd name="T3" fmla="*/ 67 h 85"/>
                    <a:gd name="T4" fmla="*/ 99 w 156"/>
                    <a:gd name="T5" fmla="*/ 35 h 85"/>
                    <a:gd name="T6" fmla="*/ 76 w 156"/>
                    <a:gd name="T7" fmla="*/ 34 h 85"/>
                    <a:gd name="T8" fmla="*/ 76 w 156"/>
                    <a:gd name="T9" fmla="*/ 34 h 85"/>
                    <a:gd name="T10" fmla="*/ 75 w 156"/>
                    <a:gd name="T11" fmla="*/ 33 h 85"/>
                    <a:gd name="T12" fmla="*/ 53 w 156"/>
                    <a:gd name="T13" fmla="*/ 27 h 85"/>
                    <a:gd name="T14" fmla="*/ 35 w 156"/>
                    <a:gd name="T15" fmla="*/ 55 h 85"/>
                    <a:gd name="T16" fmla="*/ 27 w 156"/>
                    <a:gd name="T17" fmla="*/ 17 h 85"/>
                    <a:gd name="T18" fmla="*/ 2 w 156"/>
                    <a:gd name="T19" fmla="*/ 0 h 85"/>
                    <a:gd name="T20" fmla="*/ 68 w 156"/>
                    <a:gd name="T21" fmla="*/ 74 h 85"/>
                    <a:gd name="T22" fmla="*/ 68 w 156"/>
                    <a:gd name="T23" fmla="*/ 74 h 85"/>
                    <a:gd name="T24" fmla="*/ 68 w 156"/>
                    <a:gd name="T25" fmla="*/ 74 h 85"/>
                    <a:gd name="T26" fmla="*/ 69 w 156"/>
                    <a:gd name="T27" fmla="*/ 74 h 85"/>
                    <a:gd name="T28" fmla="*/ 69 w 156"/>
                    <a:gd name="T29" fmla="*/ 74 h 85"/>
                    <a:gd name="T30" fmla="*/ 69 w 156"/>
                    <a:gd name="T31" fmla="*/ 74 h 85"/>
                    <a:gd name="T32" fmla="*/ 69 w 156"/>
                    <a:gd name="T33" fmla="*/ 74 h 85"/>
                    <a:gd name="T34" fmla="*/ 156 w 156"/>
                    <a:gd name="T35" fmla="*/ 27 h 85"/>
                    <a:gd name="T36" fmla="*/ 127 w 156"/>
                    <a:gd name="T37" fmla="*/ 34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85">
                      <a:moveTo>
                        <a:pt x="127" y="34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99" y="35"/>
                        <a:pt x="99" y="35"/>
                        <a:pt x="99" y="35"/>
                      </a:cubicBezTo>
                      <a:cubicBezTo>
                        <a:pt x="90" y="35"/>
                        <a:pt x="82" y="35"/>
                        <a:pt x="76" y="34"/>
                      </a:cubicBezTo>
                      <a:cubicBezTo>
                        <a:pt x="76" y="34"/>
                        <a:pt x="76" y="34"/>
                        <a:pt x="76" y="34"/>
                      </a:cubicBezTo>
                      <a:cubicBezTo>
                        <a:pt x="75" y="34"/>
                        <a:pt x="75" y="33"/>
                        <a:pt x="75" y="33"/>
                      </a:cubicBezTo>
                      <a:cubicBezTo>
                        <a:pt x="69" y="32"/>
                        <a:pt x="61" y="30"/>
                        <a:pt x="53" y="27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17" y="12"/>
                        <a:pt x="7" y="6"/>
                        <a:pt x="2" y="0"/>
                      </a:cubicBezTo>
                      <a:cubicBezTo>
                        <a:pt x="0" y="8"/>
                        <a:pt x="5" y="63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132" y="85"/>
                        <a:pt x="155" y="34"/>
                        <a:pt x="156" y="27"/>
                      </a:cubicBezTo>
                      <a:cubicBezTo>
                        <a:pt x="149" y="30"/>
                        <a:pt x="138" y="33"/>
                        <a:pt x="127" y="34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2" name="Freeform 298"/>
                <p:cNvSpPr>
                  <a:spLocks/>
                </p:cNvSpPr>
                <p:nvPr/>
              </p:nvSpPr>
              <p:spPr bwMode="auto">
                <a:xfrm>
                  <a:off x="1339851" y="523875"/>
                  <a:ext cx="292100" cy="192088"/>
                </a:xfrm>
                <a:custGeom>
                  <a:avLst/>
                  <a:gdLst>
                    <a:gd name="T0" fmla="*/ 81 w 81"/>
                    <a:gd name="T1" fmla="*/ 53 h 53"/>
                    <a:gd name="T2" fmla="*/ 36 w 81"/>
                    <a:gd name="T3" fmla="*/ 3 h 53"/>
                    <a:gd name="T4" fmla="*/ 11 w 81"/>
                    <a:gd name="T5" fmla="*/ 35 h 53"/>
                    <a:gd name="T6" fmla="*/ 52 w 81"/>
                    <a:gd name="T7" fmla="*/ 45 h 53"/>
                    <a:gd name="T8" fmla="*/ 81 w 81"/>
                    <a:gd name="T9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3">
                      <a:moveTo>
                        <a:pt x="81" y="53"/>
                      </a:moveTo>
                      <a:cubicBezTo>
                        <a:pt x="81" y="53"/>
                        <a:pt x="70" y="9"/>
                        <a:pt x="36" y="3"/>
                      </a:cubicBezTo>
                      <a:cubicBezTo>
                        <a:pt x="19" y="0"/>
                        <a:pt x="0" y="19"/>
                        <a:pt x="11" y="35"/>
                      </a:cubicBezTo>
                      <a:cubicBezTo>
                        <a:pt x="21" y="52"/>
                        <a:pt x="34" y="43"/>
                        <a:pt x="52" y="45"/>
                      </a:cubicBezTo>
                      <a:cubicBezTo>
                        <a:pt x="70" y="47"/>
                        <a:pt x="81" y="53"/>
                        <a:pt x="81" y="53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93" name="Freeform 299"/>
                <p:cNvSpPr>
                  <a:spLocks/>
                </p:cNvSpPr>
                <p:nvPr/>
              </p:nvSpPr>
              <p:spPr bwMode="auto">
                <a:xfrm>
                  <a:off x="1863726" y="617537"/>
                  <a:ext cx="314325" cy="206375"/>
                </a:xfrm>
                <a:custGeom>
                  <a:avLst/>
                  <a:gdLst>
                    <a:gd name="T0" fmla="*/ 58 w 87"/>
                    <a:gd name="T1" fmla="*/ 6 h 57"/>
                    <a:gd name="T2" fmla="*/ 0 w 87"/>
                    <a:gd name="T3" fmla="*/ 38 h 57"/>
                    <a:gd name="T4" fmla="*/ 29 w 87"/>
                    <a:gd name="T5" fmla="*/ 40 h 57"/>
                    <a:gd name="T6" fmla="*/ 72 w 87"/>
                    <a:gd name="T7" fmla="*/ 45 h 57"/>
                    <a:gd name="T8" fmla="*/ 58 w 87"/>
                    <a:gd name="T9" fmla="*/ 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7">
                      <a:moveTo>
                        <a:pt x="58" y="6"/>
                      </a:moveTo>
                      <a:cubicBezTo>
                        <a:pt x="24" y="0"/>
                        <a:pt x="0" y="38"/>
                        <a:pt x="0" y="38"/>
                      </a:cubicBezTo>
                      <a:cubicBezTo>
                        <a:pt x="0" y="38"/>
                        <a:pt x="12" y="36"/>
                        <a:pt x="29" y="40"/>
                      </a:cubicBezTo>
                      <a:cubicBezTo>
                        <a:pt x="47" y="44"/>
                        <a:pt x="56" y="57"/>
                        <a:pt x="72" y="45"/>
                      </a:cubicBezTo>
                      <a:cubicBezTo>
                        <a:pt x="87" y="33"/>
                        <a:pt x="76" y="9"/>
                        <a:pt x="58" y="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1" name="Group 70"/>
              <p:cNvGrpSpPr/>
              <p:nvPr/>
            </p:nvGrpSpPr>
            <p:grpSpPr>
              <a:xfrm rot="341600">
                <a:off x="5850513" y="2613841"/>
                <a:ext cx="573575" cy="673034"/>
                <a:chOff x="2628901" y="563562"/>
                <a:chExt cx="1217613" cy="1428750"/>
              </a:xfrm>
            </p:grpSpPr>
            <p:sp>
              <p:nvSpPr>
                <p:cNvPr id="84" name="Freeform 329"/>
                <p:cNvSpPr>
                  <a:spLocks/>
                </p:cNvSpPr>
                <p:nvPr/>
              </p:nvSpPr>
              <p:spPr bwMode="auto">
                <a:xfrm>
                  <a:off x="2628901" y="563562"/>
                  <a:ext cx="1217613" cy="1428750"/>
                </a:xfrm>
                <a:custGeom>
                  <a:avLst/>
                  <a:gdLst>
                    <a:gd name="T0" fmla="*/ 310 w 767"/>
                    <a:gd name="T1" fmla="*/ 900 h 900"/>
                    <a:gd name="T2" fmla="*/ 310 w 767"/>
                    <a:gd name="T3" fmla="*/ 900 h 900"/>
                    <a:gd name="T4" fmla="*/ 767 w 767"/>
                    <a:gd name="T5" fmla="*/ 66 h 900"/>
                    <a:gd name="T6" fmla="*/ 0 w 767"/>
                    <a:gd name="T7" fmla="*/ 0 h 900"/>
                    <a:gd name="T8" fmla="*/ 310 w 767"/>
                    <a:gd name="T9" fmla="*/ 900 h 9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7" h="900">
                      <a:moveTo>
                        <a:pt x="310" y="900"/>
                      </a:moveTo>
                      <a:lnTo>
                        <a:pt x="310" y="900"/>
                      </a:lnTo>
                      <a:lnTo>
                        <a:pt x="767" y="66"/>
                      </a:lnTo>
                      <a:lnTo>
                        <a:pt x="0" y="0"/>
                      </a:lnTo>
                      <a:lnTo>
                        <a:pt x="310" y="900"/>
                      </a:lnTo>
                      <a:close/>
                    </a:path>
                  </a:pathLst>
                </a:custGeom>
                <a:solidFill>
                  <a:srgbClr val="FFFDE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5" name="Freeform 354"/>
                <p:cNvSpPr>
                  <a:spLocks/>
                </p:cNvSpPr>
                <p:nvPr/>
              </p:nvSpPr>
              <p:spPr bwMode="auto">
                <a:xfrm>
                  <a:off x="3146426" y="958850"/>
                  <a:ext cx="136525" cy="111125"/>
                </a:xfrm>
                <a:custGeom>
                  <a:avLst/>
                  <a:gdLst>
                    <a:gd name="T0" fmla="*/ 6 w 38"/>
                    <a:gd name="T1" fmla="*/ 28 h 31"/>
                    <a:gd name="T2" fmla="*/ 20 w 38"/>
                    <a:gd name="T3" fmla="*/ 24 h 31"/>
                    <a:gd name="T4" fmla="*/ 34 w 38"/>
                    <a:gd name="T5" fmla="*/ 30 h 31"/>
                    <a:gd name="T6" fmla="*/ 23 w 38"/>
                    <a:gd name="T7" fmla="*/ 1 h 31"/>
                    <a:gd name="T8" fmla="*/ 6 w 38"/>
                    <a:gd name="T9" fmla="*/ 28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8" h="31">
                      <a:moveTo>
                        <a:pt x="6" y="28"/>
                      </a:moveTo>
                      <a:cubicBezTo>
                        <a:pt x="10" y="28"/>
                        <a:pt x="15" y="23"/>
                        <a:pt x="20" y="24"/>
                      </a:cubicBezTo>
                      <a:cubicBezTo>
                        <a:pt x="26" y="24"/>
                        <a:pt x="32" y="30"/>
                        <a:pt x="34" y="30"/>
                      </a:cubicBezTo>
                      <a:cubicBezTo>
                        <a:pt x="38" y="31"/>
                        <a:pt x="26" y="1"/>
                        <a:pt x="23" y="1"/>
                      </a:cubicBezTo>
                      <a:cubicBezTo>
                        <a:pt x="19" y="0"/>
                        <a:pt x="0" y="28"/>
                        <a:pt x="6" y="28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6" name="Freeform 355"/>
                <p:cNvSpPr>
                  <a:spLocks/>
                </p:cNvSpPr>
                <p:nvPr/>
              </p:nvSpPr>
              <p:spPr bwMode="auto">
                <a:xfrm>
                  <a:off x="2943226" y="1106487"/>
                  <a:ext cx="538163" cy="239713"/>
                </a:xfrm>
                <a:custGeom>
                  <a:avLst/>
                  <a:gdLst>
                    <a:gd name="T0" fmla="*/ 104 w 149"/>
                    <a:gd name="T1" fmla="*/ 33 h 66"/>
                    <a:gd name="T2" fmla="*/ 98 w 149"/>
                    <a:gd name="T3" fmla="*/ 15 h 66"/>
                    <a:gd name="T4" fmla="*/ 74 w 149"/>
                    <a:gd name="T5" fmla="*/ 15 h 66"/>
                    <a:gd name="T6" fmla="*/ 74 w 149"/>
                    <a:gd name="T7" fmla="*/ 15 h 66"/>
                    <a:gd name="T8" fmla="*/ 74 w 149"/>
                    <a:gd name="T9" fmla="*/ 15 h 66"/>
                    <a:gd name="T10" fmla="*/ 49 w 149"/>
                    <a:gd name="T11" fmla="*/ 11 h 66"/>
                    <a:gd name="T12" fmla="*/ 40 w 149"/>
                    <a:gd name="T13" fmla="*/ 28 h 66"/>
                    <a:gd name="T14" fmla="*/ 34 w 149"/>
                    <a:gd name="T15" fmla="*/ 7 h 66"/>
                    <a:gd name="T16" fmla="*/ 0 w 149"/>
                    <a:gd name="T17" fmla="*/ 0 h 66"/>
                    <a:gd name="T18" fmla="*/ 69 w 149"/>
                    <a:gd name="T19" fmla="*/ 63 h 66"/>
                    <a:gd name="T20" fmla="*/ 69 w 149"/>
                    <a:gd name="T21" fmla="*/ 63 h 66"/>
                    <a:gd name="T22" fmla="*/ 70 w 149"/>
                    <a:gd name="T23" fmla="*/ 63 h 66"/>
                    <a:gd name="T24" fmla="*/ 70 w 149"/>
                    <a:gd name="T25" fmla="*/ 63 h 66"/>
                    <a:gd name="T26" fmla="*/ 70 w 149"/>
                    <a:gd name="T27" fmla="*/ 63 h 66"/>
                    <a:gd name="T28" fmla="*/ 70 w 149"/>
                    <a:gd name="T29" fmla="*/ 63 h 66"/>
                    <a:gd name="T30" fmla="*/ 70 w 149"/>
                    <a:gd name="T31" fmla="*/ 63 h 66"/>
                    <a:gd name="T32" fmla="*/ 149 w 149"/>
                    <a:gd name="T33" fmla="*/ 12 h 66"/>
                    <a:gd name="T34" fmla="*/ 114 w 149"/>
                    <a:gd name="T35" fmla="*/ 14 h 66"/>
                    <a:gd name="T36" fmla="*/ 104 w 149"/>
                    <a:gd name="T37" fmla="*/ 33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9" h="66">
                      <a:moveTo>
                        <a:pt x="104" y="33"/>
                      </a:moveTo>
                      <a:cubicBezTo>
                        <a:pt x="98" y="15"/>
                        <a:pt x="98" y="15"/>
                        <a:pt x="98" y="15"/>
                      </a:cubicBezTo>
                      <a:cubicBezTo>
                        <a:pt x="90" y="15"/>
                        <a:pt x="82" y="15"/>
                        <a:pt x="74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74" y="15"/>
                        <a:pt x="74" y="15"/>
                        <a:pt x="74" y="15"/>
                      </a:cubicBezTo>
                      <a:cubicBezTo>
                        <a:pt x="65" y="14"/>
                        <a:pt x="58" y="13"/>
                        <a:pt x="49" y="11"/>
                      </a:cubicBezTo>
                      <a:cubicBezTo>
                        <a:pt x="40" y="28"/>
                        <a:pt x="40" y="28"/>
                        <a:pt x="40" y="28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25" y="5"/>
                        <a:pt x="14" y="2"/>
                        <a:pt x="0" y="0"/>
                      </a:cubicBezTo>
                      <a:cubicBezTo>
                        <a:pt x="35" y="27"/>
                        <a:pt x="31" y="59"/>
                        <a:pt x="69" y="63"/>
                      </a:cubicBezTo>
                      <a:cubicBezTo>
                        <a:pt x="69" y="63"/>
                        <a:pt x="69" y="63"/>
                        <a:pt x="69" y="63"/>
                      </a:cubicBezTo>
                      <a:cubicBezTo>
                        <a:pt x="69" y="63"/>
                        <a:pt x="69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70" y="63"/>
                        <a:pt x="70" y="63"/>
                        <a:pt x="70" y="63"/>
                      </a:cubicBezTo>
                      <a:cubicBezTo>
                        <a:pt x="108" y="66"/>
                        <a:pt x="110" y="33"/>
                        <a:pt x="149" y="12"/>
                      </a:cubicBezTo>
                      <a:cubicBezTo>
                        <a:pt x="134" y="12"/>
                        <a:pt x="123" y="13"/>
                        <a:pt x="114" y="14"/>
                      </a:cubicBezTo>
                      <a:lnTo>
                        <a:pt x="104" y="33"/>
                      </a:ln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7" name="Freeform 356"/>
                <p:cNvSpPr>
                  <a:spLocks/>
                </p:cNvSpPr>
                <p:nvPr/>
              </p:nvSpPr>
              <p:spPr bwMode="auto">
                <a:xfrm>
                  <a:off x="2874963" y="711200"/>
                  <a:ext cx="246063" cy="247650"/>
                </a:xfrm>
                <a:custGeom>
                  <a:avLst/>
                  <a:gdLst>
                    <a:gd name="T0" fmla="*/ 68 w 68"/>
                    <a:gd name="T1" fmla="*/ 66 h 68"/>
                    <a:gd name="T2" fmla="*/ 48 w 68"/>
                    <a:gd name="T3" fmla="*/ 26 h 68"/>
                    <a:gd name="T4" fmla="*/ 9 w 68"/>
                    <a:gd name="T5" fmla="*/ 0 h 68"/>
                    <a:gd name="T6" fmla="*/ 25 w 68"/>
                    <a:gd name="T7" fmla="*/ 62 h 68"/>
                    <a:gd name="T8" fmla="*/ 68 w 68"/>
                    <a:gd name="T9" fmla="*/ 66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8" h="68">
                      <a:moveTo>
                        <a:pt x="68" y="66"/>
                      </a:moveTo>
                      <a:cubicBezTo>
                        <a:pt x="68" y="66"/>
                        <a:pt x="57" y="37"/>
                        <a:pt x="48" y="26"/>
                      </a:cubicBezTo>
                      <a:cubicBezTo>
                        <a:pt x="39" y="15"/>
                        <a:pt x="18" y="0"/>
                        <a:pt x="9" y="0"/>
                      </a:cubicBezTo>
                      <a:cubicBezTo>
                        <a:pt x="0" y="0"/>
                        <a:pt x="8" y="56"/>
                        <a:pt x="25" y="62"/>
                      </a:cubicBezTo>
                      <a:cubicBezTo>
                        <a:pt x="41" y="68"/>
                        <a:pt x="68" y="66"/>
                        <a:pt x="68" y="66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8" name="Freeform 357"/>
                <p:cNvSpPr>
                  <a:spLocks/>
                </p:cNvSpPr>
                <p:nvPr/>
              </p:nvSpPr>
              <p:spPr bwMode="auto">
                <a:xfrm>
                  <a:off x="3330576" y="762000"/>
                  <a:ext cx="280988" cy="228600"/>
                </a:xfrm>
                <a:custGeom>
                  <a:avLst/>
                  <a:gdLst>
                    <a:gd name="T0" fmla="*/ 69 w 78"/>
                    <a:gd name="T1" fmla="*/ 1 h 63"/>
                    <a:gd name="T2" fmla="*/ 26 w 78"/>
                    <a:gd name="T3" fmla="*/ 20 h 63"/>
                    <a:gd name="T4" fmla="*/ 0 w 78"/>
                    <a:gd name="T5" fmla="*/ 57 h 63"/>
                    <a:gd name="T6" fmla="*/ 44 w 78"/>
                    <a:gd name="T7" fmla="*/ 59 h 63"/>
                    <a:gd name="T8" fmla="*/ 69 w 78"/>
                    <a:gd name="T9" fmla="*/ 1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8" h="63">
                      <a:moveTo>
                        <a:pt x="69" y="1"/>
                      </a:moveTo>
                      <a:cubicBezTo>
                        <a:pt x="60" y="0"/>
                        <a:pt x="37" y="11"/>
                        <a:pt x="26" y="20"/>
                      </a:cubicBezTo>
                      <a:cubicBezTo>
                        <a:pt x="15" y="30"/>
                        <a:pt x="0" y="57"/>
                        <a:pt x="0" y="57"/>
                      </a:cubicBezTo>
                      <a:cubicBezTo>
                        <a:pt x="0" y="57"/>
                        <a:pt x="27" y="63"/>
                        <a:pt x="44" y="59"/>
                      </a:cubicBezTo>
                      <a:cubicBezTo>
                        <a:pt x="61" y="56"/>
                        <a:pt x="78" y="2"/>
                        <a:pt x="69" y="1"/>
                      </a:cubicBezTo>
                      <a:close/>
                    </a:path>
                  </a:pathLst>
                </a:custGeom>
                <a:solidFill>
                  <a:srgbClr val="EA6A1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2" name="Group 71"/>
              <p:cNvGrpSpPr/>
              <p:nvPr/>
            </p:nvGrpSpPr>
            <p:grpSpPr>
              <a:xfrm rot="497325">
                <a:off x="7013058" y="2881903"/>
                <a:ext cx="575071" cy="655835"/>
                <a:chOff x="4073526" y="685800"/>
                <a:chExt cx="1220788" cy="1392238"/>
              </a:xfrm>
            </p:grpSpPr>
            <p:sp>
              <p:nvSpPr>
                <p:cNvPr id="80" name="Freeform 387"/>
                <p:cNvSpPr>
                  <a:spLocks/>
                </p:cNvSpPr>
                <p:nvPr/>
              </p:nvSpPr>
              <p:spPr bwMode="auto">
                <a:xfrm>
                  <a:off x="4073526" y="685800"/>
                  <a:ext cx="1220788" cy="1392238"/>
                </a:xfrm>
                <a:custGeom>
                  <a:avLst/>
                  <a:gdLst>
                    <a:gd name="T0" fmla="*/ 364 w 769"/>
                    <a:gd name="T1" fmla="*/ 877 h 877"/>
                    <a:gd name="T2" fmla="*/ 364 w 769"/>
                    <a:gd name="T3" fmla="*/ 877 h 877"/>
                    <a:gd name="T4" fmla="*/ 769 w 769"/>
                    <a:gd name="T5" fmla="*/ 16 h 877"/>
                    <a:gd name="T6" fmla="*/ 0 w 769"/>
                    <a:gd name="T7" fmla="*/ 0 h 877"/>
                    <a:gd name="T8" fmla="*/ 364 w 769"/>
                    <a:gd name="T9" fmla="*/ 877 h 8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69" h="877">
                      <a:moveTo>
                        <a:pt x="364" y="877"/>
                      </a:moveTo>
                      <a:lnTo>
                        <a:pt x="364" y="877"/>
                      </a:lnTo>
                      <a:lnTo>
                        <a:pt x="769" y="16"/>
                      </a:lnTo>
                      <a:lnTo>
                        <a:pt x="0" y="0"/>
                      </a:lnTo>
                      <a:lnTo>
                        <a:pt x="364" y="877"/>
                      </a:lnTo>
                      <a:close/>
                    </a:path>
                  </a:pathLst>
                </a:custGeom>
                <a:solidFill>
                  <a:srgbClr val="EB6E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412"/>
                <p:cNvSpPr>
                  <a:spLocks/>
                </p:cNvSpPr>
                <p:nvPr/>
              </p:nvSpPr>
              <p:spPr bwMode="auto">
                <a:xfrm>
                  <a:off x="4271963" y="877887"/>
                  <a:ext cx="282575" cy="134938"/>
                </a:xfrm>
                <a:custGeom>
                  <a:avLst/>
                  <a:gdLst>
                    <a:gd name="T0" fmla="*/ 34 w 78"/>
                    <a:gd name="T1" fmla="*/ 0 h 37"/>
                    <a:gd name="T2" fmla="*/ 16 w 78"/>
                    <a:gd name="T3" fmla="*/ 37 h 37"/>
                    <a:gd name="T4" fmla="*/ 78 w 78"/>
                    <a:gd name="T5" fmla="*/ 37 h 37"/>
                    <a:gd name="T6" fmla="*/ 34 w 78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37">
                      <a:moveTo>
                        <a:pt x="34" y="0"/>
                      </a:moveTo>
                      <a:cubicBezTo>
                        <a:pt x="0" y="0"/>
                        <a:pt x="16" y="37"/>
                        <a:pt x="16" y="37"/>
                      </a:cubicBezTo>
                      <a:cubicBezTo>
                        <a:pt x="78" y="37"/>
                        <a:pt x="78" y="37"/>
                        <a:pt x="78" y="37"/>
                      </a:cubicBezTo>
                      <a:cubicBezTo>
                        <a:pt x="78" y="37"/>
                        <a:pt x="67" y="0"/>
                        <a:pt x="34" y="0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2" name="Freeform 413"/>
                <p:cNvSpPr>
                  <a:spLocks/>
                </p:cNvSpPr>
                <p:nvPr/>
              </p:nvSpPr>
              <p:spPr bwMode="auto">
                <a:xfrm>
                  <a:off x="4814888" y="877887"/>
                  <a:ext cx="280988" cy="134938"/>
                </a:xfrm>
                <a:custGeom>
                  <a:avLst/>
                  <a:gdLst>
                    <a:gd name="T0" fmla="*/ 45 w 78"/>
                    <a:gd name="T1" fmla="*/ 0 h 37"/>
                    <a:gd name="T2" fmla="*/ 0 w 78"/>
                    <a:gd name="T3" fmla="*/ 37 h 37"/>
                    <a:gd name="T4" fmla="*/ 62 w 78"/>
                    <a:gd name="T5" fmla="*/ 37 h 37"/>
                    <a:gd name="T6" fmla="*/ 45 w 78"/>
                    <a:gd name="T7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8" h="37">
                      <a:moveTo>
                        <a:pt x="45" y="0"/>
                      </a:moveTo>
                      <a:cubicBezTo>
                        <a:pt x="11" y="0"/>
                        <a:pt x="0" y="37"/>
                        <a:pt x="0" y="37"/>
                      </a:cubicBezTo>
                      <a:cubicBezTo>
                        <a:pt x="62" y="37"/>
                        <a:pt x="62" y="37"/>
                        <a:pt x="62" y="37"/>
                      </a:cubicBezTo>
                      <a:cubicBezTo>
                        <a:pt x="62" y="37"/>
                        <a:pt x="78" y="0"/>
                        <a:pt x="45" y="0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3" name="Freeform 414"/>
                <p:cNvSpPr>
                  <a:spLocks/>
                </p:cNvSpPr>
                <p:nvPr/>
              </p:nvSpPr>
              <p:spPr bwMode="auto">
                <a:xfrm>
                  <a:off x="4359276" y="1146175"/>
                  <a:ext cx="650875" cy="258763"/>
                </a:xfrm>
                <a:custGeom>
                  <a:avLst/>
                  <a:gdLst>
                    <a:gd name="T0" fmla="*/ 107 w 180"/>
                    <a:gd name="T1" fmla="*/ 22 h 71"/>
                    <a:gd name="T2" fmla="*/ 107 w 180"/>
                    <a:gd name="T3" fmla="*/ 47 h 71"/>
                    <a:gd name="T4" fmla="*/ 90 w 180"/>
                    <a:gd name="T5" fmla="*/ 47 h 71"/>
                    <a:gd name="T6" fmla="*/ 73 w 180"/>
                    <a:gd name="T7" fmla="*/ 47 h 71"/>
                    <a:gd name="T8" fmla="*/ 73 w 180"/>
                    <a:gd name="T9" fmla="*/ 22 h 71"/>
                    <a:gd name="T10" fmla="*/ 1 w 180"/>
                    <a:gd name="T11" fmla="*/ 0 h 71"/>
                    <a:gd name="T12" fmla="*/ 35 w 180"/>
                    <a:gd name="T13" fmla="*/ 55 h 71"/>
                    <a:gd name="T14" fmla="*/ 35 w 180"/>
                    <a:gd name="T15" fmla="*/ 44 h 71"/>
                    <a:gd name="T16" fmla="*/ 66 w 180"/>
                    <a:gd name="T17" fmla="*/ 44 h 71"/>
                    <a:gd name="T18" fmla="*/ 66 w 180"/>
                    <a:gd name="T19" fmla="*/ 68 h 71"/>
                    <a:gd name="T20" fmla="*/ 90 w 180"/>
                    <a:gd name="T21" fmla="*/ 71 h 71"/>
                    <a:gd name="T22" fmla="*/ 114 w 180"/>
                    <a:gd name="T23" fmla="*/ 68 h 71"/>
                    <a:gd name="T24" fmla="*/ 114 w 180"/>
                    <a:gd name="T25" fmla="*/ 44 h 71"/>
                    <a:gd name="T26" fmla="*/ 145 w 180"/>
                    <a:gd name="T27" fmla="*/ 44 h 71"/>
                    <a:gd name="T28" fmla="*/ 145 w 180"/>
                    <a:gd name="T29" fmla="*/ 55 h 71"/>
                    <a:gd name="T30" fmla="*/ 179 w 180"/>
                    <a:gd name="T31" fmla="*/ 0 h 71"/>
                    <a:gd name="T32" fmla="*/ 107 w 180"/>
                    <a:gd name="T33" fmla="*/ 22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80" h="71">
                      <a:moveTo>
                        <a:pt x="107" y="22"/>
                      </a:moveTo>
                      <a:cubicBezTo>
                        <a:pt x="107" y="47"/>
                        <a:pt x="107" y="47"/>
                        <a:pt x="107" y="47"/>
                      </a:cubicBezTo>
                      <a:cubicBezTo>
                        <a:pt x="90" y="47"/>
                        <a:pt x="90" y="47"/>
                        <a:pt x="90" y="47"/>
                      </a:cubicBezTo>
                      <a:cubicBezTo>
                        <a:pt x="73" y="47"/>
                        <a:pt x="73" y="47"/>
                        <a:pt x="73" y="47"/>
                      </a:cubicBezTo>
                      <a:cubicBezTo>
                        <a:pt x="73" y="22"/>
                        <a:pt x="73" y="22"/>
                        <a:pt x="73" y="22"/>
                      </a:cubicBezTo>
                      <a:cubicBezTo>
                        <a:pt x="48" y="19"/>
                        <a:pt x="15" y="10"/>
                        <a:pt x="1" y="0"/>
                      </a:cubicBezTo>
                      <a:cubicBezTo>
                        <a:pt x="0" y="5"/>
                        <a:pt x="8" y="36"/>
                        <a:pt x="35" y="55"/>
                      </a:cubicBezTo>
                      <a:cubicBezTo>
                        <a:pt x="35" y="44"/>
                        <a:pt x="35" y="44"/>
                        <a:pt x="35" y="44"/>
                      </a:cubicBezTo>
                      <a:cubicBezTo>
                        <a:pt x="66" y="44"/>
                        <a:pt x="66" y="44"/>
                        <a:pt x="66" y="44"/>
                      </a:cubicBezTo>
                      <a:cubicBezTo>
                        <a:pt x="66" y="68"/>
                        <a:pt x="66" y="68"/>
                        <a:pt x="66" y="68"/>
                      </a:cubicBezTo>
                      <a:cubicBezTo>
                        <a:pt x="73" y="70"/>
                        <a:pt x="81" y="71"/>
                        <a:pt x="90" y="71"/>
                      </a:cubicBezTo>
                      <a:cubicBezTo>
                        <a:pt x="99" y="71"/>
                        <a:pt x="107" y="70"/>
                        <a:pt x="114" y="68"/>
                      </a:cubicBezTo>
                      <a:cubicBezTo>
                        <a:pt x="114" y="44"/>
                        <a:pt x="114" y="44"/>
                        <a:pt x="114" y="44"/>
                      </a:cubicBezTo>
                      <a:cubicBezTo>
                        <a:pt x="145" y="44"/>
                        <a:pt x="145" y="44"/>
                        <a:pt x="145" y="44"/>
                      </a:cubicBezTo>
                      <a:cubicBezTo>
                        <a:pt x="145" y="55"/>
                        <a:pt x="145" y="55"/>
                        <a:pt x="145" y="55"/>
                      </a:cubicBezTo>
                      <a:cubicBezTo>
                        <a:pt x="173" y="36"/>
                        <a:pt x="180" y="5"/>
                        <a:pt x="179" y="0"/>
                      </a:cubicBezTo>
                      <a:cubicBezTo>
                        <a:pt x="165" y="10"/>
                        <a:pt x="132" y="19"/>
                        <a:pt x="107" y="22"/>
                      </a:cubicBezTo>
                      <a:close/>
                    </a:path>
                  </a:pathLst>
                </a:custGeom>
                <a:solidFill>
                  <a:srgbClr val="FFCF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grpSp>
            <p:nvGrpSpPr>
              <p:cNvPr id="73" name="Group 72"/>
              <p:cNvGrpSpPr/>
              <p:nvPr/>
            </p:nvGrpSpPr>
            <p:grpSpPr>
              <a:xfrm>
                <a:off x="8254369" y="3023855"/>
                <a:ext cx="566845" cy="690234"/>
                <a:chOff x="1198563" y="323850"/>
                <a:chExt cx="1203325" cy="1465263"/>
              </a:xfrm>
            </p:grpSpPr>
            <p:sp>
              <p:nvSpPr>
                <p:cNvPr id="75" name="Freeform 271"/>
                <p:cNvSpPr>
                  <a:spLocks/>
                </p:cNvSpPr>
                <p:nvPr/>
              </p:nvSpPr>
              <p:spPr bwMode="auto">
                <a:xfrm>
                  <a:off x="1198563" y="323850"/>
                  <a:ext cx="1203325" cy="1465263"/>
                </a:xfrm>
                <a:custGeom>
                  <a:avLst/>
                  <a:gdLst>
                    <a:gd name="T0" fmla="*/ 230 w 758"/>
                    <a:gd name="T1" fmla="*/ 923 h 923"/>
                    <a:gd name="T2" fmla="*/ 230 w 758"/>
                    <a:gd name="T3" fmla="*/ 923 h 923"/>
                    <a:gd name="T4" fmla="*/ 758 w 758"/>
                    <a:gd name="T5" fmla="*/ 132 h 923"/>
                    <a:gd name="T6" fmla="*/ 0 w 758"/>
                    <a:gd name="T7" fmla="*/ 0 h 923"/>
                    <a:gd name="T8" fmla="*/ 230 w 758"/>
                    <a:gd name="T9" fmla="*/ 923 h 9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8" h="923">
                      <a:moveTo>
                        <a:pt x="230" y="923"/>
                      </a:moveTo>
                      <a:lnTo>
                        <a:pt x="230" y="923"/>
                      </a:lnTo>
                      <a:lnTo>
                        <a:pt x="758" y="132"/>
                      </a:lnTo>
                      <a:lnTo>
                        <a:pt x="0" y="0"/>
                      </a:lnTo>
                      <a:lnTo>
                        <a:pt x="230" y="923"/>
                      </a:lnTo>
                      <a:close/>
                    </a:path>
                  </a:pathLst>
                </a:custGeom>
                <a:solidFill>
                  <a:srgbClr val="FFD36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296"/>
                <p:cNvSpPr>
                  <a:spLocks/>
                </p:cNvSpPr>
                <p:nvPr/>
              </p:nvSpPr>
              <p:spPr bwMode="auto">
                <a:xfrm>
                  <a:off x="1625601" y="747712"/>
                  <a:ext cx="184150" cy="155575"/>
                </a:xfrm>
                <a:custGeom>
                  <a:avLst/>
                  <a:gdLst>
                    <a:gd name="T0" fmla="*/ 8 w 51"/>
                    <a:gd name="T1" fmla="*/ 36 h 43"/>
                    <a:gd name="T2" fmla="*/ 45 w 51"/>
                    <a:gd name="T3" fmla="*/ 42 h 43"/>
                    <a:gd name="T4" fmla="*/ 33 w 51"/>
                    <a:gd name="T5" fmla="*/ 1 h 43"/>
                    <a:gd name="T6" fmla="*/ 8 w 51"/>
                    <a:gd name="T7" fmla="*/ 36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1" h="43">
                      <a:moveTo>
                        <a:pt x="8" y="36"/>
                      </a:moveTo>
                      <a:cubicBezTo>
                        <a:pt x="13" y="37"/>
                        <a:pt x="43" y="42"/>
                        <a:pt x="45" y="42"/>
                      </a:cubicBezTo>
                      <a:cubicBezTo>
                        <a:pt x="51" y="43"/>
                        <a:pt x="38" y="1"/>
                        <a:pt x="33" y="1"/>
                      </a:cubicBezTo>
                      <a:cubicBezTo>
                        <a:pt x="29" y="0"/>
                        <a:pt x="0" y="34"/>
                        <a:pt x="8" y="3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7" name="Freeform 297"/>
                <p:cNvSpPr>
                  <a:spLocks/>
                </p:cNvSpPr>
                <p:nvPr/>
              </p:nvSpPr>
              <p:spPr bwMode="auto">
                <a:xfrm>
                  <a:off x="1433513" y="846137"/>
                  <a:ext cx="563563" cy="307975"/>
                </a:xfrm>
                <a:custGeom>
                  <a:avLst/>
                  <a:gdLst>
                    <a:gd name="T0" fmla="*/ 127 w 156"/>
                    <a:gd name="T1" fmla="*/ 34 h 85"/>
                    <a:gd name="T2" fmla="*/ 107 w 156"/>
                    <a:gd name="T3" fmla="*/ 67 h 85"/>
                    <a:gd name="T4" fmla="*/ 99 w 156"/>
                    <a:gd name="T5" fmla="*/ 35 h 85"/>
                    <a:gd name="T6" fmla="*/ 76 w 156"/>
                    <a:gd name="T7" fmla="*/ 34 h 85"/>
                    <a:gd name="T8" fmla="*/ 76 w 156"/>
                    <a:gd name="T9" fmla="*/ 34 h 85"/>
                    <a:gd name="T10" fmla="*/ 75 w 156"/>
                    <a:gd name="T11" fmla="*/ 33 h 85"/>
                    <a:gd name="T12" fmla="*/ 53 w 156"/>
                    <a:gd name="T13" fmla="*/ 27 h 85"/>
                    <a:gd name="T14" fmla="*/ 35 w 156"/>
                    <a:gd name="T15" fmla="*/ 55 h 85"/>
                    <a:gd name="T16" fmla="*/ 27 w 156"/>
                    <a:gd name="T17" fmla="*/ 17 h 85"/>
                    <a:gd name="T18" fmla="*/ 2 w 156"/>
                    <a:gd name="T19" fmla="*/ 0 h 85"/>
                    <a:gd name="T20" fmla="*/ 68 w 156"/>
                    <a:gd name="T21" fmla="*/ 74 h 85"/>
                    <a:gd name="T22" fmla="*/ 68 w 156"/>
                    <a:gd name="T23" fmla="*/ 74 h 85"/>
                    <a:gd name="T24" fmla="*/ 68 w 156"/>
                    <a:gd name="T25" fmla="*/ 74 h 85"/>
                    <a:gd name="T26" fmla="*/ 69 w 156"/>
                    <a:gd name="T27" fmla="*/ 74 h 85"/>
                    <a:gd name="T28" fmla="*/ 69 w 156"/>
                    <a:gd name="T29" fmla="*/ 74 h 85"/>
                    <a:gd name="T30" fmla="*/ 69 w 156"/>
                    <a:gd name="T31" fmla="*/ 74 h 85"/>
                    <a:gd name="T32" fmla="*/ 69 w 156"/>
                    <a:gd name="T33" fmla="*/ 74 h 85"/>
                    <a:gd name="T34" fmla="*/ 156 w 156"/>
                    <a:gd name="T35" fmla="*/ 27 h 85"/>
                    <a:gd name="T36" fmla="*/ 127 w 156"/>
                    <a:gd name="T37" fmla="*/ 34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56" h="85">
                      <a:moveTo>
                        <a:pt x="127" y="34"/>
                      </a:moveTo>
                      <a:cubicBezTo>
                        <a:pt x="107" y="67"/>
                        <a:pt x="107" y="67"/>
                        <a:pt x="107" y="67"/>
                      </a:cubicBezTo>
                      <a:cubicBezTo>
                        <a:pt x="99" y="35"/>
                        <a:pt x="99" y="35"/>
                        <a:pt x="99" y="35"/>
                      </a:cubicBezTo>
                      <a:cubicBezTo>
                        <a:pt x="90" y="35"/>
                        <a:pt x="82" y="35"/>
                        <a:pt x="76" y="34"/>
                      </a:cubicBezTo>
                      <a:cubicBezTo>
                        <a:pt x="76" y="34"/>
                        <a:pt x="76" y="34"/>
                        <a:pt x="76" y="34"/>
                      </a:cubicBezTo>
                      <a:cubicBezTo>
                        <a:pt x="75" y="34"/>
                        <a:pt x="75" y="33"/>
                        <a:pt x="75" y="33"/>
                      </a:cubicBezTo>
                      <a:cubicBezTo>
                        <a:pt x="69" y="32"/>
                        <a:pt x="61" y="30"/>
                        <a:pt x="53" y="27"/>
                      </a:cubicBezTo>
                      <a:cubicBezTo>
                        <a:pt x="35" y="55"/>
                        <a:pt x="35" y="55"/>
                        <a:pt x="35" y="55"/>
                      </a:cubicBezTo>
                      <a:cubicBezTo>
                        <a:pt x="27" y="17"/>
                        <a:pt x="27" y="17"/>
                        <a:pt x="27" y="17"/>
                      </a:cubicBezTo>
                      <a:cubicBezTo>
                        <a:pt x="17" y="12"/>
                        <a:pt x="7" y="6"/>
                        <a:pt x="2" y="0"/>
                      </a:cubicBezTo>
                      <a:cubicBezTo>
                        <a:pt x="0" y="8"/>
                        <a:pt x="5" y="63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8" y="74"/>
                      </a:cubicBezTo>
                      <a:cubicBezTo>
                        <a:pt x="68" y="74"/>
                        <a:pt x="68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69" y="74"/>
                        <a:pt x="69" y="74"/>
                        <a:pt x="69" y="74"/>
                      </a:cubicBezTo>
                      <a:cubicBezTo>
                        <a:pt x="132" y="85"/>
                        <a:pt x="155" y="34"/>
                        <a:pt x="156" y="27"/>
                      </a:cubicBezTo>
                      <a:cubicBezTo>
                        <a:pt x="149" y="30"/>
                        <a:pt x="138" y="33"/>
                        <a:pt x="127" y="34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298"/>
                <p:cNvSpPr>
                  <a:spLocks/>
                </p:cNvSpPr>
                <p:nvPr/>
              </p:nvSpPr>
              <p:spPr bwMode="auto">
                <a:xfrm>
                  <a:off x="1339851" y="523875"/>
                  <a:ext cx="292100" cy="192088"/>
                </a:xfrm>
                <a:custGeom>
                  <a:avLst/>
                  <a:gdLst>
                    <a:gd name="T0" fmla="*/ 81 w 81"/>
                    <a:gd name="T1" fmla="*/ 53 h 53"/>
                    <a:gd name="T2" fmla="*/ 36 w 81"/>
                    <a:gd name="T3" fmla="*/ 3 h 53"/>
                    <a:gd name="T4" fmla="*/ 11 w 81"/>
                    <a:gd name="T5" fmla="*/ 35 h 53"/>
                    <a:gd name="T6" fmla="*/ 52 w 81"/>
                    <a:gd name="T7" fmla="*/ 45 h 53"/>
                    <a:gd name="T8" fmla="*/ 81 w 81"/>
                    <a:gd name="T9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1" h="53">
                      <a:moveTo>
                        <a:pt x="81" y="53"/>
                      </a:moveTo>
                      <a:cubicBezTo>
                        <a:pt x="81" y="53"/>
                        <a:pt x="70" y="9"/>
                        <a:pt x="36" y="3"/>
                      </a:cubicBezTo>
                      <a:cubicBezTo>
                        <a:pt x="19" y="0"/>
                        <a:pt x="0" y="19"/>
                        <a:pt x="11" y="35"/>
                      </a:cubicBezTo>
                      <a:cubicBezTo>
                        <a:pt x="21" y="52"/>
                        <a:pt x="34" y="43"/>
                        <a:pt x="52" y="45"/>
                      </a:cubicBezTo>
                      <a:cubicBezTo>
                        <a:pt x="70" y="47"/>
                        <a:pt x="81" y="53"/>
                        <a:pt x="81" y="53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299"/>
                <p:cNvSpPr>
                  <a:spLocks/>
                </p:cNvSpPr>
                <p:nvPr/>
              </p:nvSpPr>
              <p:spPr bwMode="auto">
                <a:xfrm>
                  <a:off x="1863726" y="617537"/>
                  <a:ext cx="314325" cy="206375"/>
                </a:xfrm>
                <a:custGeom>
                  <a:avLst/>
                  <a:gdLst>
                    <a:gd name="T0" fmla="*/ 58 w 87"/>
                    <a:gd name="T1" fmla="*/ 6 h 57"/>
                    <a:gd name="T2" fmla="*/ 0 w 87"/>
                    <a:gd name="T3" fmla="*/ 38 h 57"/>
                    <a:gd name="T4" fmla="*/ 29 w 87"/>
                    <a:gd name="T5" fmla="*/ 40 h 57"/>
                    <a:gd name="T6" fmla="*/ 72 w 87"/>
                    <a:gd name="T7" fmla="*/ 45 h 57"/>
                    <a:gd name="T8" fmla="*/ 58 w 87"/>
                    <a:gd name="T9" fmla="*/ 6 h 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57">
                      <a:moveTo>
                        <a:pt x="58" y="6"/>
                      </a:moveTo>
                      <a:cubicBezTo>
                        <a:pt x="24" y="0"/>
                        <a:pt x="0" y="38"/>
                        <a:pt x="0" y="38"/>
                      </a:cubicBezTo>
                      <a:cubicBezTo>
                        <a:pt x="0" y="38"/>
                        <a:pt x="12" y="36"/>
                        <a:pt x="29" y="40"/>
                      </a:cubicBezTo>
                      <a:cubicBezTo>
                        <a:pt x="47" y="44"/>
                        <a:pt x="56" y="57"/>
                        <a:pt x="72" y="45"/>
                      </a:cubicBezTo>
                      <a:cubicBezTo>
                        <a:pt x="87" y="33"/>
                        <a:pt x="76" y="9"/>
                        <a:pt x="58" y="6"/>
                      </a:cubicBezTo>
                      <a:close/>
                    </a:path>
                  </a:pathLst>
                </a:custGeom>
                <a:solidFill>
                  <a:srgbClr val="7E441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74" name="Freeform 73"/>
              <p:cNvSpPr/>
              <p:nvPr/>
            </p:nvSpPr>
            <p:spPr>
              <a:xfrm>
                <a:off x="-90431" y="-72309"/>
                <a:ext cx="9459685" cy="3247572"/>
              </a:xfrm>
              <a:custGeom>
                <a:avLst/>
                <a:gdLst>
                  <a:gd name="connsiteX0" fmla="*/ 0 w 9013371"/>
                  <a:gd name="connsiteY0" fmla="*/ 0 h 3135086"/>
                  <a:gd name="connsiteX1" fmla="*/ 3715657 w 9013371"/>
                  <a:gd name="connsiteY1" fmla="*/ 1959429 h 3135086"/>
                  <a:gd name="connsiteX2" fmla="*/ 9013371 w 9013371"/>
                  <a:gd name="connsiteY2" fmla="*/ 3135086 h 3135086"/>
                  <a:gd name="connsiteX0" fmla="*/ 0 w 9064171"/>
                  <a:gd name="connsiteY0" fmla="*/ 0 h 3198586"/>
                  <a:gd name="connsiteX1" fmla="*/ 3766457 w 9064171"/>
                  <a:gd name="connsiteY1" fmla="*/ 2022929 h 3198586"/>
                  <a:gd name="connsiteX2" fmla="*/ 9064171 w 9064171"/>
                  <a:gd name="connsiteY2" fmla="*/ 3198586 h 3198586"/>
                  <a:gd name="connsiteX0" fmla="*/ 0 w 9064171"/>
                  <a:gd name="connsiteY0" fmla="*/ 0 h 3198586"/>
                  <a:gd name="connsiteX1" fmla="*/ 3766457 w 9064171"/>
                  <a:gd name="connsiteY1" fmla="*/ 2022929 h 3198586"/>
                  <a:gd name="connsiteX2" fmla="*/ 9064171 w 9064171"/>
                  <a:gd name="connsiteY2" fmla="*/ 3198586 h 3198586"/>
                  <a:gd name="connsiteX0" fmla="*/ 0 w 9383485"/>
                  <a:gd name="connsiteY0" fmla="*/ 0 h 3184072"/>
                  <a:gd name="connsiteX1" fmla="*/ 3766457 w 9383485"/>
                  <a:gd name="connsiteY1" fmla="*/ 2022929 h 3184072"/>
                  <a:gd name="connsiteX2" fmla="*/ 9383485 w 9383485"/>
                  <a:gd name="connsiteY2" fmla="*/ 3184072 h 3184072"/>
                  <a:gd name="connsiteX0" fmla="*/ 0 w 9383485"/>
                  <a:gd name="connsiteY0" fmla="*/ 0 h 3184072"/>
                  <a:gd name="connsiteX1" fmla="*/ 3766457 w 9383485"/>
                  <a:gd name="connsiteY1" fmla="*/ 2022929 h 3184072"/>
                  <a:gd name="connsiteX2" fmla="*/ 9383485 w 9383485"/>
                  <a:gd name="connsiteY2" fmla="*/ 3184072 h 3184072"/>
                  <a:gd name="connsiteX0" fmla="*/ 0 w 9459685"/>
                  <a:gd name="connsiteY0" fmla="*/ 0 h 3247572"/>
                  <a:gd name="connsiteX1" fmla="*/ 3842657 w 9459685"/>
                  <a:gd name="connsiteY1" fmla="*/ 2086429 h 3247572"/>
                  <a:gd name="connsiteX2" fmla="*/ 9459685 w 9459685"/>
                  <a:gd name="connsiteY2" fmla="*/ 3247572 h 3247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459685" h="3247572">
                    <a:moveTo>
                      <a:pt x="0" y="0"/>
                    </a:moveTo>
                    <a:cubicBezTo>
                      <a:pt x="1106714" y="718457"/>
                      <a:pt x="2266043" y="1545167"/>
                      <a:pt x="3842657" y="2086429"/>
                    </a:cubicBezTo>
                    <a:cubicBezTo>
                      <a:pt x="5419271" y="2627691"/>
                      <a:pt x="7721599" y="3051628"/>
                      <a:pt x="9459685" y="3247572"/>
                    </a:cubicBezTo>
                  </a:path>
                </a:pathLst>
              </a:custGeom>
              <a:noFill/>
              <a:ln w="22225">
                <a:solidFill>
                  <a:schemeClr val="bg1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 rot="20301452" flipH="1">
              <a:off x="7875225" y="4246584"/>
              <a:ext cx="635077" cy="773318"/>
              <a:chOff x="1198563" y="323850"/>
              <a:chExt cx="1203325" cy="1465263"/>
            </a:xfrm>
          </p:grpSpPr>
          <p:sp>
            <p:nvSpPr>
              <p:cNvPr id="61" name="Freeform 271"/>
              <p:cNvSpPr>
                <a:spLocks/>
              </p:cNvSpPr>
              <p:nvPr/>
            </p:nvSpPr>
            <p:spPr bwMode="auto">
              <a:xfrm>
                <a:off x="1198563" y="323850"/>
                <a:ext cx="1203325" cy="1465263"/>
              </a:xfrm>
              <a:custGeom>
                <a:avLst/>
                <a:gdLst>
                  <a:gd name="T0" fmla="*/ 230 w 758"/>
                  <a:gd name="T1" fmla="*/ 923 h 923"/>
                  <a:gd name="T2" fmla="*/ 230 w 758"/>
                  <a:gd name="T3" fmla="*/ 923 h 923"/>
                  <a:gd name="T4" fmla="*/ 758 w 758"/>
                  <a:gd name="T5" fmla="*/ 132 h 923"/>
                  <a:gd name="T6" fmla="*/ 0 w 758"/>
                  <a:gd name="T7" fmla="*/ 0 h 923"/>
                  <a:gd name="T8" fmla="*/ 230 w 758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923">
                    <a:moveTo>
                      <a:pt x="230" y="923"/>
                    </a:moveTo>
                    <a:lnTo>
                      <a:pt x="230" y="923"/>
                    </a:lnTo>
                    <a:lnTo>
                      <a:pt x="758" y="132"/>
                    </a:lnTo>
                    <a:lnTo>
                      <a:pt x="0" y="0"/>
                    </a:lnTo>
                    <a:lnTo>
                      <a:pt x="230" y="923"/>
                    </a:lnTo>
                    <a:close/>
                  </a:path>
                </a:pathLst>
              </a:custGeom>
              <a:solidFill>
                <a:srgbClr val="FFD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296"/>
              <p:cNvSpPr>
                <a:spLocks/>
              </p:cNvSpPr>
              <p:nvPr/>
            </p:nvSpPr>
            <p:spPr bwMode="auto">
              <a:xfrm>
                <a:off x="1625601" y="747712"/>
                <a:ext cx="184150" cy="155575"/>
              </a:xfrm>
              <a:custGeom>
                <a:avLst/>
                <a:gdLst>
                  <a:gd name="T0" fmla="*/ 8 w 51"/>
                  <a:gd name="T1" fmla="*/ 36 h 43"/>
                  <a:gd name="T2" fmla="*/ 45 w 51"/>
                  <a:gd name="T3" fmla="*/ 42 h 43"/>
                  <a:gd name="T4" fmla="*/ 33 w 51"/>
                  <a:gd name="T5" fmla="*/ 1 h 43"/>
                  <a:gd name="T6" fmla="*/ 8 w 51"/>
                  <a:gd name="T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43">
                    <a:moveTo>
                      <a:pt x="8" y="36"/>
                    </a:moveTo>
                    <a:cubicBezTo>
                      <a:pt x="13" y="37"/>
                      <a:pt x="43" y="42"/>
                      <a:pt x="45" y="42"/>
                    </a:cubicBezTo>
                    <a:cubicBezTo>
                      <a:pt x="51" y="43"/>
                      <a:pt x="38" y="1"/>
                      <a:pt x="33" y="1"/>
                    </a:cubicBezTo>
                    <a:cubicBezTo>
                      <a:pt x="29" y="0"/>
                      <a:pt x="0" y="34"/>
                      <a:pt x="8" y="3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97"/>
              <p:cNvSpPr>
                <a:spLocks/>
              </p:cNvSpPr>
              <p:nvPr/>
            </p:nvSpPr>
            <p:spPr bwMode="auto">
              <a:xfrm>
                <a:off x="1433513" y="846137"/>
                <a:ext cx="563563" cy="307975"/>
              </a:xfrm>
              <a:custGeom>
                <a:avLst/>
                <a:gdLst>
                  <a:gd name="T0" fmla="*/ 127 w 156"/>
                  <a:gd name="T1" fmla="*/ 34 h 85"/>
                  <a:gd name="T2" fmla="*/ 107 w 156"/>
                  <a:gd name="T3" fmla="*/ 67 h 85"/>
                  <a:gd name="T4" fmla="*/ 99 w 156"/>
                  <a:gd name="T5" fmla="*/ 35 h 85"/>
                  <a:gd name="T6" fmla="*/ 76 w 156"/>
                  <a:gd name="T7" fmla="*/ 34 h 85"/>
                  <a:gd name="T8" fmla="*/ 76 w 156"/>
                  <a:gd name="T9" fmla="*/ 34 h 85"/>
                  <a:gd name="T10" fmla="*/ 75 w 156"/>
                  <a:gd name="T11" fmla="*/ 33 h 85"/>
                  <a:gd name="T12" fmla="*/ 53 w 156"/>
                  <a:gd name="T13" fmla="*/ 27 h 85"/>
                  <a:gd name="T14" fmla="*/ 35 w 156"/>
                  <a:gd name="T15" fmla="*/ 55 h 85"/>
                  <a:gd name="T16" fmla="*/ 27 w 156"/>
                  <a:gd name="T17" fmla="*/ 17 h 85"/>
                  <a:gd name="T18" fmla="*/ 2 w 156"/>
                  <a:gd name="T19" fmla="*/ 0 h 85"/>
                  <a:gd name="T20" fmla="*/ 68 w 156"/>
                  <a:gd name="T21" fmla="*/ 74 h 85"/>
                  <a:gd name="T22" fmla="*/ 68 w 156"/>
                  <a:gd name="T23" fmla="*/ 74 h 85"/>
                  <a:gd name="T24" fmla="*/ 68 w 156"/>
                  <a:gd name="T25" fmla="*/ 74 h 85"/>
                  <a:gd name="T26" fmla="*/ 69 w 156"/>
                  <a:gd name="T27" fmla="*/ 74 h 85"/>
                  <a:gd name="T28" fmla="*/ 69 w 156"/>
                  <a:gd name="T29" fmla="*/ 74 h 85"/>
                  <a:gd name="T30" fmla="*/ 69 w 156"/>
                  <a:gd name="T31" fmla="*/ 74 h 85"/>
                  <a:gd name="T32" fmla="*/ 69 w 156"/>
                  <a:gd name="T33" fmla="*/ 74 h 85"/>
                  <a:gd name="T34" fmla="*/ 156 w 156"/>
                  <a:gd name="T35" fmla="*/ 27 h 85"/>
                  <a:gd name="T36" fmla="*/ 127 w 156"/>
                  <a:gd name="T37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85">
                    <a:moveTo>
                      <a:pt x="127" y="34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0" y="35"/>
                      <a:pt x="82" y="35"/>
                      <a:pt x="7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5" y="34"/>
                      <a:pt x="75" y="33"/>
                      <a:pt x="75" y="33"/>
                    </a:cubicBezTo>
                    <a:cubicBezTo>
                      <a:pt x="69" y="32"/>
                      <a:pt x="61" y="30"/>
                      <a:pt x="53" y="2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17" y="12"/>
                      <a:pt x="7" y="6"/>
                      <a:pt x="2" y="0"/>
                    </a:cubicBezTo>
                    <a:cubicBezTo>
                      <a:pt x="0" y="8"/>
                      <a:pt x="5" y="63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132" y="85"/>
                      <a:pt x="155" y="34"/>
                      <a:pt x="156" y="27"/>
                    </a:cubicBezTo>
                    <a:cubicBezTo>
                      <a:pt x="149" y="30"/>
                      <a:pt x="138" y="33"/>
                      <a:pt x="127" y="34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298"/>
              <p:cNvSpPr>
                <a:spLocks/>
              </p:cNvSpPr>
              <p:nvPr/>
            </p:nvSpPr>
            <p:spPr bwMode="auto">
              <a:xfrm>
                <a:off x="1339851" y="523875"/>
                <a:ext cx="292100" cy="192088"/>
              </a:xfrm>
              <a:custGeom>
                <a:avLst/>
                <a:gdLst>
                  <a:gd name="T0" fmla="*/ 81 w 81"/>
                  <a:gd name="T1" fmla="*/ 53 h 53"/>
                  <a:gd name="T2" fmla="*/ 36 w 81"/>
                  <a:gd name="T3" fmla="*/ 3 h 53"/>
                  <a:gd name="T4" fmla="*/ 11 w 81"/>
                  <a:gd name="T5" fmla="*/ 35 h 53"/>
                  <a:gd name="T6" fmla="*/ 52 w 81"/>
                  <a:gd name="T7" fmla="*/ 45 h 53"/>
                  <a:gd name="T8" fmla="*/ 81 w 8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3">
                    <a:moveTo>
                      <a:pt x="81" y="53"/>
                    </a:moveTo>
                    <a:cubicBezTo>
                      <a:pt x="81" y="53"/>
                      <a:pt x="70" y="9"/>
                      <a:pt x="36" y="3"/>
                    </a:cubicBezTo>
                    <a:cubicBezTo>
                      <a:pt x="19" y="0"/>
                      <a:pt x="0" y="19"/>
                      <a:pt x="11" y="35"/>
                    </a:cubicBezTo>
                    <a:cubicBezTo>
                      <a:pt x="21" y="52"/>
                      <a:pt x="34" y="43"/>
                      <a:pt x="52" y="45"/>
                    </a:cubicBezTo>
                    <a:cubicBezTo>
                      <a:pt x="70" y="47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299"/>
              <p:cNvSpPr>
                <a:spLocks/>
              </p:cNvSpPr>
              <p:nvPr/>
            </p:nvSpPr>
            <p:spPr bwMode="auto">
              <a:xfrm>
                <a:off x="1863726" y="617537"/>
                <a:ext cx="314325" cy="206375"/>
              </a:xfrm>
              <a:custGeom>
                <a:avLst/>
                <a:gdLst>
                  <a:gd name="T0" fmla="*/ 58 w 87"/>
                  <a:gd name="T1" fmla="*/ 6 h 57"/>
                  <a:gd name="T2" fmla="*/ 0 w 87"/>
                  <a:gd name="T3" fmla="*/ 38 h 57"/>
                  <a:gd name="T4" fmla="*/ 29 w 87"/>
                  <a:gd name="T5" fmla="*/ 40 h 57"/>
                  <a:gd name="T6" fmla="*/ 72 w 87"/>
                  <a:gd name="T7" fmla="*/ 45 h 57"/>
                  <a:gd name="T8" fmla="*/ 58 w 87"/>
                  <a:gd name="T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7">
                    <a:moveTo>
                      <a:pt x="58" y="6"/>
                    </a:moveTo>
                    <a:cubicBezTo>
                      <a:pt x="24" y="0"/>
                      <a:pt x="0" y="38"/>
                      <a:pt x="0" y="38"/>
                    </a:cubicBezTo>
                    <a:cubicBezTo>
                      <a:pt x="0" y="38"/>
                      <a:pt x="12" y="36"/>
                      <a:pt x="29" y="40"/>
                    </a:cubicBezTo>
                    <a:cubicBezTo>
                      <a:pt x="47" y="44"/>
                      <a:pt x="56" y="57"/>
                      <a:pt x="72" y="45"/>
                    </a:cubicBezTo>
                    <a:cubicBezTo>
                      <a:pt x="87" y="33"/>
                      <a:pt x="76" y="9"/>
                      <a:pt x="58" y="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 rot="19407120" flipH="1">
              <a:off x="8832634" y="3581269"/>
              <a:ext cx="519008" cy="609005"/>
              <a:chOff x="2628901" y="563562"/>
              <a:chExt cx="1217613" cy="1428750"/>
            </a:xfrm>
          </p:grpSpPr>
          <p:sp>
            <p:nvSpPr>
              <p:cNvPr id="56" name="Freeform 329"/>
              <p:cNvSpPr>
                <a:spLocks/>
              </p:cNvSpPr>
              <p:nvPr/>
            </p:nvSpPr>
            <p:spPr bwMode="auto">
              <a:xfrm>
                <a:off x="2628901" y="563562"/>
                <a:ext cx="1217613" cy="1428750"/>
              </a:xfrm>
              <a:custGeom>
                <a:avLst/>
                <a:gdLst>
                  <a:gd name="T0" fmla="*/ 310 w 767"/>
                  <a:gd name="T1" fmla="*/ 900 h 900"/>
                  <a:gd name="T2" fmla="*/ 310 w 767"/>
                  <a:gd name="T3" fmla="*/ 900 h 900"/>
                  <a:gd name="T4" fmla="*/ 767 w 767"/>
                  <a:gd name="T5" fmla="*/ 66 h 900"/>
                  <a:gd name="T6" fmla="*/ 0 w 767"/>
                  <a:gd name="T7" fmla="*/ 0 h 900"/>
                  <a:gd name="T8" fmla="*/ 310 w 767"/>
                  <a:gd name="T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7" h="900">
                    <a:moveTo>
                      <a:pt x="310" y="900"/>
                    </a:moveTo>
                    <a:lnTo>
                      <a:pt x="310" y="900"/>
                    </a:lnTo>
                    <a:lnTo>
                      <a:pt x="767" y="66"/>
                    </a:lnTo>
                    <a:lnTo>
                      <a:pt x="0" y="0"/>
                    </a:lnTo>
                    <a:lnTo>
                      <a:pt x="310" y="900"/>
                    </a:lnTo>
                    <a:close/>
                  </a:path>
                </a:pathLst>
              </a:custGeom>
              <a:solidFill>
                <a:srgbClr val="FFF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54"/>
              <p:cNvSpPr>
                <a:spLocks/>
              </p:cNvSpPr>
              <p:nvPr/>
            </p:nvSpPr>
            <p:spPr bwMode="auto">
              <a:xfrm>
                <a:off x="3146426" y="958850"/>
                <a:ext cx="136525" cy="111125"/>
              </a:xfrm>
              <a:custGeom>
                <a:avLst/>
                <a:gdLst>
                  <a:gd name="T0" fmla="*/ 6 w 38"/>
                  <a:gd name="T1" fmla="*/ 28 h 31"/>
                  <a:gd name="T2" fmla="*/ 20 w 38"/>
                  <a:gd name="T3" fmla="*/ 24 h 31"/>
                  <a:gd name="T4" fmla="*/ 34 w 38"/>
                  <a:gd name="T5" fmla="*/ 30 h 31"/>
                  <a:gd name="T6" fmla="*/ 23 w 38"/>
                  <a:gd name="T7" fmla="*/ 1 h 31"/>
                  <a:gd name="T8" fmla="*/ 6 w 3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6" y="28"/>
                    </a:moveTo>
                    <a:cubicBezTo>
                      <a:pt x="10" y="28"/>
                      <a:pt x="15" y="23"/>
                      <a:pt x="20" y="24"/>
                    </a:cubicBezTo>
                    <a:cubicBezTo>
                      <a:pt x="26" y="24"/>
                      <a:pt x="32" y="30"/>
                      <a:pt x="34" y="30"/>
                    </a:cubicBezTo>
                    <a:cubicBezTo>
                      <a:pt x="38" y="31"/>
                      <a:pt x="26" y="1"/>
                      <a:pt x="23" y="1"/>
                    </a:cubicBezTo>
                    <a:cubicBezTo>
                      <a:pt x="19" y="0"/>
                      <a:pt x="0" y="28"/>
                      <a:pt x="6" y="28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55"/>
              <p:cNvSpPr>
                <a:spLocks/>
              </p:cNvSpPr>
              <p:nvPr/>
            </p:nvSpPr>
            <p:spPr bwMode="auto">
              <a:xfrm>
                <a:off x="2943226" y="1106487"/>
                <a:ext cx="538163" cy="239713"/>
              </a:xfrm>
              <a:custGeom>
                <a:avLst/>
                <a:gdLst>
                  <a:gd name="T0" fmla="*/ 104 w 149"/>
                  <a:gd name="T1" fmla="*/ 33 h 66"/>
                  <a:gd name="T2" fmla="*/ 98 w 149"/>
                  <a:gd name="T3" fmla="*/ 15 h 66"/>
                  <a:gd name="T4" fmla="*/ 74 w 149"/>
                  <a:gd name="T5" fmla="*/ 15 h 66"/>
                  <a:gd name="T6" fmla="*/ 74 w 149"/>
                  <a:gd name="T7" fmla="*/ 15 h 66"/>
                  <a:gd name="T8" fmla="*/ 74 w 149"/>
                  <a:gd name="T9" fmla="*/ 15 h 66"/>
                  <a:gd name="T10" fmla="*/ 49 w 149"/>
                  <a:gd name="T11" fmla="*/ 11 h 66"/>
                  <a:gd name="T12" fmla="*/ 40 w 149"/>
                  <a:gd name="T13" fmla="*/ 28 h 66"/>
                  <a:gd name="T14" fmla="*/ 34 w 149"/>
                  <a:gd name="T15" fmla="*/ 7 h 66"/>
                  <a:gd name="T16" fmla="*/ 0 w 149"/>
                  <a:gd name="T17" fmla="*/ 0 h 66"/>
                  <a:gd name="T18" fmla="*/ 69 w 149"/>
                  <a:gd name="T19" fmla="*/ 63 h 66"/>
                  <a:gd name="T20" fmla="*/ 69 w 149"/>
                  <a:gd name="T21" fmla="*/ 63 h 66"/>
                  <a:gd name="T22" fmla="*/ 70 w 149"/>
                  <a:gd name="T23" fmla="*/ 63 h 66"/>
                  <a:gd name="T24" fmla="*/ 70 w 149"/>
                  <a:gd name="T25" fmla="*/ 63 h 66"/>
                  <a:gd name="T26" fmla="*/ 70 w 149"/>
                  <a:gd name="T27" fmla="*/ 63 h 66"/>
                  <a:gd name="T28" fmla="*/ 70 w 149"/>
                  <a:gd name="T29" fmla="*/ 63 h 66"/>
                  <a:gd name="T30" fmla="*/ 70 w 149"/>
                  <a:gd name="T31" fmla="*/ 63 h 66"/>
                  <a:gd name="T32" fmla="*/ 149 w 149"/>
                  <a:gd name="T33" fmla="*/ 12 h 66"/>
                  <a:gd name="T34" fmla="*/ 114 w 149"/>
                  <a:gd name="T35" fmla="*/ 14 h 66"/>
                  <a:gd name="T36" fmla="*/ 104 w 149"/>
                  <a:gd name="T37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6">
                    <a:moveTo>
                      <a:pt x="104" y="33"/>
                    </a:moveTo>
                    <a:cubicBezTo>
                      <a:pt x="98" y="15"/>
                      <a:pt x="98" y="15"/>
                      <a:pt x="98" y="15"/>
                    </a:cubicBezTo>
                    <a:cubicBezTo>
                      <a:pt x="90" y="15"/>
                      <a:pt x="82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4"/>
                      <a:pt x="58" y="13"/>
                      <a:pt x="49" y="1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5" y="5"/>
                      <a:pt x="14" y="2"/>
                      <a:pt x="0" y="0"/>
                    </a:cubicBezTo>
                    <a:cubicBezTo>
                      <a:pt x="35" y="27"/>
                      <a:pt x="31" y="59"/>
                      <a:pt x="69" y="6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3"/>
                      <a:pt x="69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108" y="66"/>
                      <a:pt x="110" y="33"/>
                      <a:pt x="149" y="12"/>
                    </a:cubicBezTo>
                    <a:cubicBezTo>
                      <a:pt x="134" y="12"/>
                      <a:pt x="123" y="13"/>
                      <a:pt x="114" y="14"/>
                    </a:cubicBezTo>
                    <a:lnTo>
                      <a:pt x="104" y="33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56"/>
              <p:cNvSpPr>
                <a:spLocks/>
              </p:cNvSpPr>
              <p:nvPr/>
            </p:nvSpPr>
            <p:spPr bwMode="auto">
              <a:xfrm>
                <a:off x="2874963" y="711200"/>
                <a:ext cx="246063" cy="247650"/>
              </a:xfrm>
              <a:custGeom>
                <a:avLst/>
                <a:gdLst>
                  <a:gd name="T0" fmla="*/ 68 w 68"/>
                  <a:gd name="T1" fmla="*/ 66 h 68"/>
                  <a:gd name="T2" fmla="*/ 48 w 68"/>
                  <a:gd name="T3" fmla="*/ 26 h 68"/>
                  <a:gd name="T4" fmla="*/ 9 w 68"/>
                  <a:gd name="T5" fmla="*/ 0 h 68"/>
                  <a:gd name="T6" fmla="*/ 25 w 68"/>
                  <a:gd name="T7" fmla="*/ 62 h 68"/>
                  <a:gd name="T8" fmla="*/ 68 w 68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68" y="66"/>
                    </a:moveTo>
                    <a:cubicBezTo>
                      <a:pt x="68" y="66"/>
                      <a:pt x="57" y="37"/>
                      <a:pt x="48" y="26"/>
                    </a:cubicBezTo>
                    <a:cubicBezTo>
                      <a:pt x="39" y="15"/>
                      <a:pt x="18" y="0"/>
                      <a:pt x="9" y="0"/>
                    </a:cubicBezTo>
                    <a:cubicBezTo>
                      <a:pt x="0" y="0"/>
                      <a:pt x="8" y="56"/>
                      <a:pt x="25" y="62"/>
                    </a:cubicBezTo>
                    <a:cubicBezTo>
                      <a:pt x="41" y="68"/>
                      <a:pt x="68" y="66"/>
                      <a:pt x="68" y="66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57"/>
              <p:cNvSpPr>
                <a:spLocks/>
              </p:cNvSpPr>
              <p:nvPr/>
            </p:nvSpPr>
            <p:spPr bwMode="auto">
              <a:xfrm>
                <a:off x="3330576" y="762000"/>
                <a:ext cx="280988" cy="228600"/>
              </a:xfrm>
              <a:custGeom>
                <a:avLst/>
                <a:gdLst>
                  <a:gd name="T0" fmla="*/ 69 w 78"/>
                  <a:gd name="T1" fmla="*/ 1 h 63"/>
                  <a:gd name="T2" fmla="*/ 26 w 78"/>
                  <a:gd name="T3" fmla="*/ 20 h 63"/>
                  <a:gd name="T4" fmla="*/ 0 w 78"/>
                  <a:gd name="T5" fmla="*/ 57 h 63"/>
                  <a:gd name="T6" fmla="*/ 44 w 78"/>
                  <a:gd name="T7" fmla="*/ 59 h 63"/>
                  <a:gd name="T8" fmla="*/ 69 w 78"/>
                  <a:gd name="T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3">
                    <a:moveTo>
                      <a:pt x="69" y="1"/>
                    </a:moveTo>
                    <a:cubicBezTo>
                      <a:pt x="60" y="0"/>
                      <a:pt x="37" y="11"/>
                      <a:pt x="26" y="20"/>
                    </a:cubicBezTo>
                    <a:cubicBezTo>
                      <a:pt x="15" y="30"/>
                      <a:pt x="0" y="57"/>
                      <a:pt x="0" y="57"/>
                    </a:cubicBezTo>
                    <a:cubicBezTo>
                      <a:pt x="0" y="57"/>
                      <a:pt x="27" y="63"/>
                      <a:pt x="44" y="59"/>
                    </a:cubicBezTo>
                    <a:cubicBezTo>
                      <a:pt x="61" y="56"/>
                      <a:pt x="78" y="2"/>
                      <a:pt x="69" y="1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rot="20894370" flipH="1">
              <a:off x="5285926" y="5196708"/>
              <a:ext cx="783516" cy="900686"/>
              <a:chOff x="5503863" y="654050"/>
              <a:chExt cx="1220788" cy="1403350"/>
            </a:xfrm>
          </p:grpSpPr>
          <p:sp>
            <p:nvSpPr>
              <p:cNvPr id="51" name="Freeform 358"/>
              <p:cNvSpPr>
                <a:spLocks/>
              </p:cNvSpPr>
              <p:nvPr/>
            </p:nvSpPr>
            <p:spPr bwMode="auto">
              <a:xfrm>
                <a:off x="5503863" y="654050"/>
                <a:ext cx="1220788" cy="1403350"/>
              </a:xfrm>
              <a:custGeom>
                <a:avLst/>
                <a:gdLst>
                  <a:gd name="T0" fmla="*/ 423 w 769"/>
                  <a:gd name="T1" fmla="*/ 884 h 884"/>
                  <a:gd name="T2" fmla="*/ 423 w 769"/>
                  <a:gd name="T3" fmla="*/ 884 h 884"/>
                  <a:gd name="T4" fmla="*/ 769 w 769"/>
                  <a:gd name="T5" fmla="*/ 0 h 884"/>
                  <a:gd name="T6" fmla="*/ 0 w 769"/>
                  <a:gd name="T7" fmla="*/ 34 h 884"/>
                  <a:gd name="T8" fmla="*/ 423 w 769"/>
                  <a:gd name="T9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84">
                    <a:moveTo>
                      <a:pt x="423" y="884"/>
                    </a:moveTo>
                    <a:lnTo>
                      <a:pt x="423" y="884"/>
                    </a:lnTo>
                    <a:lnTo>
                      <a:pt x="769" y="0"/>
                    </a:lnTo>
                    <a:lnTo>
                      <a:pt x="0" y="34"/>
                    </a:lnTo>
                    <a:lnTo>
                      <a:pt x="423" y="884"/>
                    </a:lnTo>
                    <a:close/>
                  </a:path>
                </a:pathLst>
              </a:custGeom>
              <a:solidFill>
                <a:srgbClr val="FEF9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383"/>
              <p:cNvSpPr>
                <a:spLocks/>
              </p:cNvSpPr>
              <p:nvPr/>
            </p:nvSpPr>
            <p:spPr bwMode="auto">
              <a:xfrm>
                <a:off x="6078538" y="1055687"/>
                <a:ext cx="141288" cy="109538"/>
              </a:xfrm>
              <a:custGeom>
                <a:avLst/>
                <a:gdLst>
                  <a:gd name="T0" fmla="*/ 7 w 39"/>
                  <a:gd name="T1" fmla="*/ 30 h 30"/>
                  <a:gd name="T2" fmla="*/ 20 w 39"/>
                  <a:gd name="T3" fmla="*/ 24 h 30"/>
                  <a:gd name="T4" fmla="*/ 34 w 39"/>
                  <a:gd name="T5" fmla="*/ 29 h 30"/>
                  <a:gd name="T6" fmla="*/ 19 w 39"/>
                  <a:gd name="T7" fmla="*/ 0 h 30"/>
                  <a:gd name="T8" fmla="*/ 7 w 3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0">
                    <a:moveTo>
                      <a:pt x="7" y="30"/>
                    </a:moveTo>
                    <a:cubicBezTo>
                      <a:pt x="10" y="30"/>
                      <a:pt x="14" y="24"/>
                      <a:pt x="20" y="24"/>
                    </a:cubicBezTo>
                    <a:cubicBezTo>
                      <a:pt x="26" y="23"/>
                      <a:pt x="32" y="29"/>
                      <a:pt x="34" y="29"/>
                    </a:cubicBezTo>
                    <a:cubicBezTo>
                      <a:pt x="39" y="28"/>
                      <a:pt x="23" y="0"/>
                      <a:pt x="19" y="0"/>
                    </a:cubicBezTo>
                    <a:cubicBezTo>
                      <a:pt x="16" y="0"/>
                      <a:pt x="0" y="30"/>
                      <a:pt x="7" y="3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384"/>
              <p:cNvSpPr>
                <a:spLocks/>
              </p:cNvSpPr>
              <p:nvPr/>
            </p:nvSpPr>
            <p:spPr bwMode="auto">
              <a:xfrm>
                <a:off x="5883276" y="1216025"/>
                <a:ext cx="538163" cy="220663"/>
              </a:xfrm>
              <a:custGeom>
                <a:avLst/>
                <a:gdLst>
                  <a:gd name="T0" fmla="*/ 108 w 149"/>
                  <a:gd name="T1" fmla="*/ 26 h 61"/>
                  <a:gd name="T2" fmla="*/ 100 w 149"/>
                  <a:gd name="T3" fmla="*/ 9 h 61"/>
                  <a:gd name="T4" fmla="*/ 75 w 149"/>
                  <a:gd name="T5" fmla="*/ 12 h 61"/>
                  <a:gd name="T6" fmla="*/ 75 w 149"/>
                  <a:gd name="T7" fmla="*/ 12 h 61"/>
                  <a:gd name="T8" fmla="*/ 75 w 149"/>
                  <a:gd name="T9" fmla="*/ 12 h 61"/>
                  <a:gd name="T10" fmla="*/ 51 w 149"/>
                  <a:gd name="T11" fmla="*/ 11 h 61"/>
                  <a:gd name="T12" fmla="*/ 44 w 149"/>
                  <a:gd name="T13" fmla="*/ 29 h 61"/>
                  <a:gd name="T14" fmla="*/ 35 w 149"/>
                  <a:gd name="T15" fmla="*/ 9 h 61"/>
                  <a:gd name="T16" fmla="*/ 0 w 149"/>
                  <a:gd name="T17" fmla="*/ 6 h 61"/>
                  <a:gd name="T18" fmla="*/ 77 w 149"/>
                  <a:gd name="T19" fmla="*/ 60 h 61"/>
                  <a:gd name="T20" fmla="*/ 77 w 149"/>
                  <a:gd name="T21" fmla="*/ 60 h 61"/>
                  <a:gd name="T22" fmla="*/ 77 w 149"/>
                  <a:gd name="T23" fmla="*/ 60 h 61"/>
                  <a:gd name="T24" fmla="*/ 77 w 149"/>
                  <a:gd name="T25" fmla="*/ 60 h 61"/>
                  <a:gd name="T26" fmla="*/ 77 w 149"/>
                  <a:gd name="T27" fmla="*/ 60 h 61"/>
                  <a:gd name="T28" fmla="*/ 78 w 149"/>
                  <a:gd name="T29" fmla="*/ 60 h 61"/>
                  <a:gd name="T30" fmla="*/ 78 w 149"/>
                  <a:gd name="T31" fmla="*/ 60 h 61"/>
                  <a:gd name="T32" fmla="*/ 149 w 149"/>
                  <a:gd name="T33" fmla="*/ 0 h 61"/>
                  <a:gd name="T34" fmla="*/ 115 w 149"/>
                  <a:gd name="T35" fmla="*/ 6 h 61"/>
                  <a:gd name="T36" fmla="*/ 108 w 149"/>
                  <a:gd name="T3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1">
                    <a:moveTo>
                      <a:pt x="108" y="26"/>
                    </a:moveTo>
                    <a:cubicBezTo>
                      <a:pt x="100" y="9"/>
                      <a:pt x="100" y="9"/>
                      <a:pt x="100" y="9"/>
                    </a:cubicBezTo>
                    <a:cubicBezTo>
                      <a:pt x="91" y="10"/>
                      <a:pt x="84" y="11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7" y="12"/>
                      <a:pt x="59" y="12"/>
                      <a:pt x="51" y="1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6" y="8"/>
                      <a:pt x="15" y="7"/>
                      <a:pt x="0" y="6"/>
                    </a:cubicBezTo>
                    <a:cubicBezTo>
                      <a:pt x="38" y="28"/>
                      <a:pt x="39" y="61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116" y="58"/>
                      <a:pt x="113" y="25"/>
                      <a:pt x="149" y="0"/>
                    </a:cubicBezTo>
                    <a:cubicBezTo>
                      <a:pt x="135" y="2"/>
                      <a:pt x="124" y="4"/>
                      <a:pt x="115" y="6"/>
                    </a:cubicBezTo>
                    <a:lnTo>
                      <a:pt x="108" y="26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385"/>
              <p:cNvSpPr>
                <a:spLocks/>
              </p:cNvSpPr>
              <p:nvPr/>
            </p:nvSpPr>
            <p:spPr bwMode="auto">
              <a:xfrm>
                <a:off x="5767388" y="846137"/>
                <a:ext cx="274638" cy="231775"/>
              </a:xfrm>
              <a:custGeom>
                <a:avLst/>
                <a:gdLst>
                  <a:gd name="T0" fmla="*/ 76 w 76"/>
                  <a:gd name="T1" fmla="*/ 59 h 64"/>
                  <a:gd name="T2" fmla="*/ 51 w 76"/>
                  <a:gd name="T3" fmla="*/ 22 h 64"/>
                  <a:gd name="T4" fmla="*/ 9 w 76"/>
                  <a:gd name="T5" fmla="*/ 1 h 64"/>
                  <a:gd name="T6" fmla="*/ 32 w 76"/>
                  <a:gd name="T7" fmla="*/ 60 h 64"/>
                  <a:gd name="T8" fmla="*/ 76 w 76"/>
                  <a:gd name="T9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4">
                    <a:moveTo>
                      <a:pt x="76" y="59"/>
                    </a:moveTo>
                    <a:cubicBezTo>
                      <a:pt x="76" y="59"/>
                      <a:pt x="62" y="32"/>
                      <a:pt x="51" y="22"/>
                    </a:cubicBezTo>
                    <a:cubicBezTo>
                      <a:pt x="41" y="12"/>
                      <a:pt x="18" y="0"/>
                      <a:pt x="9" y="1"/>
                    </a:cubicBezTo>
                    <a:cubicBezTo>
                      <a:pt x="0" y="2"/>
                      <a:pt x="15" y="56"/>
                      <a:pt x="32" y="60"/>
                    </a:cubicBezTo>
                    <a:cubicBezTo>
                      <a:pt x="49" y="64"/>
                      <a:pt x="76" y="59"/>
                      <a:pt x="76" y="59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386"/>
              <p:cNvSpPr>
                <a:spLocks/>
              </p:cNvSpPr>
              <p:nvPr/>
            </p:nvSpPr>
            <p:spPr bwMode="auto">
              <a:xfrm>
                <a:off x="6251576" y="820737"/>
                <a:ext cx="257175" cy="242888"/>
              </a:xfrm>
              <a:custGeom>
                <a:avLst/>
                <a:gdLst>
                  <a:gd name="T0" fmla="*/ 62 w 71"/>
                  <a:gd name="T1" fmla="*/ 0 h 67"/>
                  <a:gd name="T2" fmla="*/ 22 w 71"/>
                  <a:gd name="T3" fmla="*/ 25 h 67"/>
                  <a:gd name="T4" fmla="*/ 0 w 71"/>
                  <a:gd name="T5" fmla="*/ 64 h 67"/>
                  <a:gd name="T6" fmla="*/ 44 w 71"/>
                  <a:gd name="T7" fmla="*/ 61 h 67"/>
                  <a:gd name="T8" fmla="*/ 62 w 71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7">
                    <a:moveTo>
                      <a:pt x="62" y="0"/>
                    </a:moveTo>
                    <a:cubicBezTo>
                      <a:pt x="53" y="0"/>
                      <a:pt x="31" y="14"/>
                      <a:pt x="22" y="25"/>
                    </a:cubicBezTo>
                    <a:cubicBezTo>
                      <a:pt x="12" y="36"/>
                      <a:pt x="0" y="64"/>
                      <a:pt x="0" y="64"/>
                    </a:cubicBezTo>
                    <a:cubicBezTo>
                      <a:pt x="0" y="64"/>
                      <a:pt x="27" y="67"/>
                      <a:pt x="44" y="61"/>
                    </a:cubicBezTo>
                    <a:cubicBezTo>
                      <a:pt x="60" y="56"/>
                      <a:pt x="71" y="1"/>
                      <a:pt x="62" y="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 rot="1166190" flipH="1">
              <a:off x="322055" y="5128306"/>
              <a:ext cx="991773" cy="1131059"/>
              <a:chOff x="4073526" y="685800"/>
              <a:chExt cx="1220788" cy="1392238"/>
            </a:xfrm>
          </p:grpSpPr>
          <p:sp>
            <p:nvSpPr>
              <p:cNvPr id="47" name="Freeform 387"/>
              <p:cNvSpPr>
                <a:spLocks/>
              </p:cNvSpPr>
              <p:nvPr/>
            </p:nvSpPr>
            <p:spPr bwMode="auto">
              <a:xfrm>
                <a:off x="4073526" y="685800"/>
                <a:ext cx="1220788" cy="1392238"/>
              </a:xfrm>
              <a:custGeom>
                <a:avLst/>
                <a:gdLst>
                  <a:gd name="T0" fmla="*/ 364 w 769"/>
                  <a:gd name="T1" fmla="*/ 877 h 877"/>
                  <a:gd name="T2" fmla="*/ 364 w 769"/>
                  <a:gd name="T3" fmla="*/ 877 h 877"/>
                  <a:gd name="T4" fmla="*/ 769 w 769"/>
                  <a:gd name="T5" fmla="*/ 16 h 877"/>
                  <a:gd name="T6" fmla="*/ 0 w 769"/>
                  <a:gd name="T7" fmla="*/ 0 h 877"/>
                  <a:gd name="T8" fmla="*/ 364 w 769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77">
                    <a:moveTo>
                      <a:pt x="364" y="877"/>
                    </a:moveTo>
                    <a:lnTo>
                      <a:pt x="364" y="877"/>
                    </a:lnTo>
                    <a:lnTo>
                      <a:pt x="769" y="16"/>
                    </a:lnTo>
                    <a:lnTo>
                      <a:pt x="0" y="0"/>
                    </a:lnTo>
                    <a:lnTo>
                      <a:pt x="364" y="877"/>
                    </a:lnTo>
                    <a:close/>
                  </a:path>
                </a:pathLst>
              </a:custGeom>
              <a:solidFill>
                <a:srgbClr val="EB6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12"/>
              <p:cNvSpPr>
                <a:spLocks/>
              </p:cNvSpPr>
              <p:nvPr/>
            </p:nvSpPr>
            <p:spPr bwMode="auto">
              <a:xfrm>
                <a:off x="4271963" y="877887"/>
                <a:ext cx="282575" cy="134938"/>
              </a:xfrm>
              <a:custGeom>
                <a:avLst/>
                <a:gdLst>
                  <a:gd name="T0" fmla="*/ 34 w 78"/>
                  <a:gd name="T1" fmla="*/ 0 h 37"/>
                  <a:gd name="T2" fmla="*/ 16 w 78"/>
                  <a:gd name="T3" fmla="*/ 37 h 37"/>
                  <a:gd name="T4" fmla="*/ 78 w 78"/>
                  <a:gd name="T5" fmla="*/ 37 h 37"/>
                  <a:gd name="T6" fmla="*/ 34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34" y="0"/>
                    </a:moveTo>
                    <a:cubicBezTo>
                      <a:pt x="0" y="0"/>
                      <a:pt x="16" y="37"/>
                      <a:pt x="16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13"/>
              <p:cNvSpPr>
                <a:spLocks/>
              </p:cNvSpPr>
              <p:nvPr/>
            </p:nvSpPr>
            <p:spPr bwMode="auto">
              <a:xfrm>
                <a:off x="4814888" y="877887"/>
                <a:ext cx="280988" cy="134938"/>
              </a:xfrm>
              <a:custGeom>
                <a:avLst/>
                <a:gdLst>
                  <a:gd name="T0" fmla="*/ 45 w 78"/>
                  <a:gd name="T1" fmla="*/ 0 h 37"/>
                  <a:gd name="T2" fmla="*/ 0 w 78"/>
                  <a:gd name="T3" fmla="*/ 37 h 37"/>
                  <a:gd name="T4" fmla="*/ 62 w 78"/>
                  <a:gd name="T5" fmla="*/ 37 h 37"/>
                  <a:gd name="T6" fmla="*/ 45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45" y="0"/>
                    </a:moveTo>
                    <a:cubicBezTo>
                      <a:pt x="11" y="0"/>
                      <a:pt x="0" y="37"/>
                      <a:pt x="0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78" y="0"/>
                      <a:pt x="45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14"/>
              <p:cNvSpPr>
                <a:spLocks/>
              </p:cNvSpPr>
              <p:nvPr/>
            </p:nvSpPr>
            <p:spPr bwMode="auto">
              <a:xfrm>
                <a:off x="4359276" y="1146175"/>
                <a:ext cx="650875" cy="258763"/>
              </a:xfrm>
              <a:custGeom>
                <a:avLst/>
                <a:gdLst>
                  <a:gd name="T0" fmla="*/ 107 w 180"/>
                  <a:gd name="T1" fmla="*/ 22 h 71"/>
                  <a:gd name="T2" fmla="*/ 107 w 180"/>
                  <a:gd name="T3" fmla="*/ 47 h 71"/>
                  <a:gd name="T4" fmla="*/ 90 w 180"/>
                  <a:gd name="T5" fmla="*/ 47 h 71"/>
                  <a:gd name="T6" fmla="*/ 73 w 180"/>
                  <a:gd name="T7" fmla="*/ 47 h 71"/>
                  <a:gd name="T8" fmla="*/ 73 w 180"/>
                  <a:gd name="T9" fmla="*/ 22 h 71"/>
                  <a:gd name="T10" fmla="*/ 1 w 180"/>
                  <a:gd name="T11" fmla="*/ 0 h 71"/>
                  <a:gd name="T12" fmla="*/ 35 w 180"/>
                  <a:gd name="T13" fmla="*/ 55 h 71"/>
                  <a:gd name="T14" fmla="*/ 35 w 180"/>
                  <a:gd name="T15" fmla="*/ 44 h 71"/>
                  <a:gd name="T16" fmla="*/ 66 w 180"/>
                  <a:gd name="T17" fmla="*/ 44 h 71"/>
                  <a:gd name="T18" fmla="*/ 66 w 180"/>
                  <a:gd name="T19" fmla="*/ 68 h 71"/>
                  <a:gd name="T20" fmla="*/ 90 w 180"/>
                  <a:gd name="T21" fmla="*/ 71 h 71"/>
                  <a:gd name="T22" fmla="*/ 114 w 180"/>
                  <a:gd name="T23" fmla="*/ 68 h 71"/>
                  <a:gd name="T24" fmla="*/ 114 w 180"/>
                  <a:gd name="T25" fmla="*/ 44 h 71"/>
                  <a:gd name="T26" fmla="*/ 145 w 180"/>
                  <a:gd name="T27" fmla="*/ 44 h 71"/>
                  <a:gd name="T28" fmla="*/ 145 w 180"/>
                  <a:gd name="T29" fmla="*/ 55 h 71"/>
                  <a:gd name="T30" fmla="*/ 179 w 180"/>
                  <a:gd name="T31" fmla="*/ 0 h 71"/>
                  <a:gd name="T32" fmla="*/ 107 w 180"/>
                  <a:gd name="T3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71">
                    <a:moveTo>
                      <a:pt x="107" y="22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8" y="19"/>
                      <a:pt x="15" y="10"/>
                      <a:pt x="1" y="0"/>
                    </a:cubicBezTo>
                    <a:cubicBezTo>
                      <a:pt x="0" y="5"/>
                      <a:pt x="8" y="36"/>
                      <a:pt x="35" y="5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73" y="70"/>
                      <a:pt x="81" y="71"/>
                      <a:pt x="90" y="71"/>
                    </a:cubicBezTo>
                    <a:cubicBezTo>
                      <a:pt x="99" y="71"/>
                      <a:pt x="107" y="70"/>
                      <a:pt x="114" y="68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3" y="36"/>
                      <a:pt x="180" y="5"/>
                      <a:pt x="179" y="0"/>
                    </a:cubicBezTo>
                    <a:cubicBezTo>
                      <a:pt x="165" y="10"/>
                      <a:pt x="132" y="19"/>
                      <a:pt x="107" y="22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281208" flipH="1">
              <a:off x="3680588" y="5353546"/>
              <a:ext cx="757781" cy="922732"/>
              <a:chOff x="1198563" y="323850"/>
              <a:chExt cx="1203325" cy="1465263"/>
            </a:xfrm>
          </p:grpSpPr>
          <p:sp>
            <p:nvSpPr>
              <p:cNvPr id="42" name="Freeform 271"/>
              <p:cNvSpPr>
                <a:spLocks/>
              </p:cNvSpPr>
              <p:nvPr/>
            </p:nvSpPr>
            <p:spPr bwMode="auto">
              <a:xfrm>
                <a:off x="1198563" y="323850"/>
                <a:ext cx="1203325" cy="1465263"/>
              </a:xfrm>
              <a:custGeom>
                <a:avLst/>
                <a:gdLst>
                  <a:gd name="T0" fmla="*/ 230 w 758"/>
                  <a:gd name="T1" fmla="*/ 923 h 923"/>
                  <a:gd name="T2" fmla="*/ 230 w 758"/>
                  <a:gd name="T3" fmla="*/ 923 h 923"/>
                  <a:gd name="T4" fmla="*/ 758 w 758"/>
                  <a:gd name="T5" fmla="*/ 132 h 923"/>
                  <a:gd name="T6" fmla="*/ 0 w 758"/>
                  <a:gd name="T7" fmla="*/ 0 h 923"/>
                  <a:gd name="T8" fmla="*/ 230 w 758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923">
                    <a:moveTo>
                      <a:pt x="230" y="923"/>
                    </a:moveTo>
                    <a:lnTo>
                      <a:pt x="230" y="923"/>
                    </a:lnTo>
                    <a:lnTo>
                      <a:pt x="758" y="132"/>
                    </a:lnTo>
                    <a:lnTo>
                      <a:pt x="0" y="0"/>
                    </a:lnTo>
                    <a:lnTo>
                      <a:pt x="230" y="923"/>
                    </a:lnTo>
                    <a:close/>
                  </a:path>
                </a:pathLst>
              </a:custGeom>
              <a:solidFill>
                <a:srgbClr val="FFD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296"/>
              <p:cNvSpPr>
                <a:spLocks/>
              </p:cNvSpPr>
              <p:nvPr/>
            </p:nvSpPr>
            <p:spPr bwMode="auto">
              <a:xfrm>
                <a:off x="1625601" y="747712"/>
                <a:ext cx="184150" cy="155575"/>
              </a:xfrm>
              <a:custGeom>
                <a:avLst/>
                <a:gdLst>
                  <a:gd name="T0" fmla="*/ 8 w 51"/>
                  <a:gd name="T1" fmla="*/ 36 h 43"/>
                  <a:gd name="T2" fmla="*/ 45 w 51"/>
                  <a:gd name="T3" fmla="*/ 42 h 43"/>
                  <a:gd name="T4" fmla="*/ 33 w 51"/>
                  <a:gd name="T5" fmla="*/ 1 h 43"/>
                  <a:gd name="T6" fmla="*/ 8 w 51"/>
                  <a:gd name="T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43">
                    <a:moveTo>
                      <a:pt x="8" y="36"/>
                    </a:moveTo>
                    <a:cubicBezTo>
                      <a:pt x="13" y="37"/>
                      <a:pt x="43" y="42"/>
                      <a:pt x="45" y="42"/>
                    </a:cubicBezTo>
                    <a:cubicBezTo>
                      <a:pt x="51" y="43"/>
                      <a:pt x="38" y="1"/>
                      <a:pt x="33" y="1"/>
                    </a:cubicBezTo>
                    <a:cubicBezTo>
                      <a:pt x="29" y="0"/>
                      <a:pt x="0" y="34"/>
                      <a:pt x="8" y="3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297"/>
              <p:cNvSpPr>
                <a:spLocks/>
              </p:cNvSpPr>
              <p:nvPr/>
            </p:nvSpPr>
            <p:spPr bwMode="auto">
              <a:xfrm>
                <a:off x="1433513" y="846137"/>
                <a:ext cx="563563" cy="307975"/>
              </a:xfrm>
              <a:custGeom>
                <a:avLst/>
                <a:gdLst>
                  <a:gd name="T0" fmla="*/ 127 w 156"/>
                  <a:gd name="T1" fmla="*/ 34 h 85"/>
                  <a:gd name="T2" fmla="*/ 107 w 156"/>
                  <a:gd name="T3" fmla="*/ 67 h 85"/>
                  <a:gd name="T4" fmla="*/ 99 w 156"/>
                  <a:gd name="T5" fmla="*/ 35 h 85"/>
                  <a:gd name="T6" fmla="*/ 76 w 156"/>
                  <a:gd name="T7" fmla="*/ 34 h 85"/>
                  <a:gd name="T8" fmla="*/ 76 w 156"/>
                  <a:gd name="T9" fmla="*/ 34 h 85"/>
                  <a:gd name="T10" fmla="*/ 75 w 156"/>
                  <a:gd name="T11" fmla="*/ 33 h 85"/>
                  <a:gd name="T12" fmla="*/ 53 w 156"/>
                  <a:gd name="T13" fmla="*/ 27 h 85"/>
                  <a:gd name="T14" fmla="*/ 35 w 156"/>
                  <a:gd name="T15" fmla="*/ 55 h 85"/>
                  <a:gd name="T16" fmla="*/ 27 w 156"/>
                  <a:gd name="T17" fmla="*/ 17 h 85"/>
                  <a:gd name="T18" fmla="*/ 2 w 156"/>
                  <a:gd name="T19" fmla="*/ 0 h 85"/>
                  <a:gd name="T20" fmla="*/ 68 w 156"/>
                  <a:gd name="T21" fmla="*/ 74 h 85"/>
                  <a:gd name="T22" fmla="*/ 68 w 156"/>
                  <a:gd name="T23" fmla="*/ 74 h 85"/>
                  <a:gd name="T24" fmla="*/ 68 w 156"/>
                  <a:gd name="T25" fmla="*/ 74 h 85"/>
                  <a:gd name="T26" fmla="*/ 69 w 156"/>
                  <a:gd name="T27" fmla="*/ 74 h 85"/>
                  <a:gd name="T28" fmla="*/ 69 w 156"/>
                  <a:gd name="T29" fmla="*/ 74 h 85"/>
                  <a:gd name="T30" fmla="*/ 69 w 156"/>
                  <a:gd name="T31" fmla="*/ 74 h 85"/>
                  <a:gd name="T32" fmla="*/ 69 w 156"/>
                  <a:gd name="T33" fmla="*/ 74 h 85"/>
                  <a:gd name="T34" fmla="*/ 156 w 156"/>
                  <a:gd name="T35" fmla="*/ 27 h 85"/>
                  <a:gd name="T36" fmla="*/ 127 w 156"/>
                  <a:gd name="T37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85">
                    <a:moveTo>
                      <a:pt x="127" y="34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0" y="35"/>
                      <a:pt x="82" y="35"/>
                      <a:pt x="7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5" y="34"/>
                      <a:pt x="75" y="33"/>
                      <a:pt x="75" y="33"/>
                    </a:cubicBezTo>
                    <a:cubicBezTo>
                      <a:pt x="69" y="32"/>
                      <a:pt x="61" y="30"/>
                      <a:pt x="53" y="2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17" y="12"/>
                      <a:pt x="7" y="6"/>
                      <a:pt x="2" y="0"/>
                    </a:cubicBezTo>
                    <a:cubicBezTo>
                      <a:pt x="0" y="8"/>
                      <a:pt x="5" y="63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132" y="85"/>
                      <a:pt x="155" y="34"/>
                      <a:pt x="156" y="27"/>
                    </a:cubicBezTo>
                    <a:cubicBezTo>
                      <a:pt x="149" y="30"/>
                      <a:pt x="138" y="33"/>
                      <a:pt x="127" y="34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298"/>
              <p:cNvSpPr>
                <a:spLocks/>
              </p:cNvSpPr>
              <p:nvPr/>
            </p:nvSpPr>
            <p:spPr bwMode="auto">
              <a:xfrm>
                <a:off x="1339851" y="523875"/>
                <a:ext cx="292100" cy="192088"/>
              </a:xfrm>
              <a:custGeom>
                <a:avLst/>
                <a:gdLst>
                  <a:gd name="T0" fmla="*/ 81 w 81"/>
                  <a:gd name="T1" fmla="*/ 53 h 53"/>
                  <a:gd name="T2" fmla="*/ 36 w 81"/>
                  <a:gd name="T3" fmla="*/ 3 h 53"/>
                  <a:gd name="T4" fmla="*/ 11 w 81"/>
                  <a:gd name="T5" fmla="*/ 35 h 53"/>
                  <a:gd name="T6" fmla="*/ 52 w 81"/>
                  <a:gd name="T7" fmla="*/ 45 h 53"/>
                  <a:gd name="T8" fmla="*/ 81 w 8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3">
                    <a:moveTo>
                      <a:pt x="81" y="53"/>
                    </a:moveTo>
                    <a:cubicBezTo>
                      <a:pt x="81" y="53"/>
                      <a:pt x="70" y="9"/>
                      <a:pt x="36" y="3"/>
                    </a:cubicBezTo>
                    <a:cubicBezTo>
                      <a:pt x="19" y="0"/>
                      <a:pt x="0" y="19"/>
                      <a:pt x="11" y="35"/>
                    </a:cubicBezTo>
                    <a:cubicBezTo>
                      <a:pt x="21" y="52"/>
                      <a:pt x="34" y="43"/>
                      <a:pt x="52" y="45"/>
                    </a:cubicBezTo>
                    <a:cubicBezTo>
                      <a:pt x="70" y="47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299"/>
              <p:cNvSpPr>
                <a:spLocks/>
              </p:cNvSpPr>
              <p:nvPr/>
            </p:nvSpPr>
            <p:spPr bwMode="auto">
              <a:xfrm>
                <a:off x="1863726" y="617537"/>
                <a:ext cx="314325" cy="206375"/>
              </a:xfrm>
              <a:custGeom>
                <a:avLst/>
                <a:gdLst>
                  <a:gd name="T0" fmla="*/ 58 w 87"/>
                  <a:gd name="T1" fmla="*/ 6 h 57"/>
                  <a:gd name="T2" fmla="*/ 0 w 87"/>
                  <a:gd name="T3" fmla="*/ 38 h 57"/>
                  <a:gd name="T4" fmla="*/ 29 w 87"/>
                  <a:gd name="T5" fmla="*/ 40 h 57"/>
                  <a:gd name="T6" fmla="*/ 72 w 87"/>
                  <a:gd name="T7" fmla="*/ 45 h 57"/>
                  <a:gd name="T8" fmla="*/ 58 w 87"/>
                  <a:gd name="T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7">
                    <a:moveTo>
                      <a:pt x="58" y="6"/>
                    </a:moveTo>
                    <a:cubicBezTo>
                      <a:pt x="24" y="0"/>
                      <a:pt x="0" y="38"/>
                      <a:pt x="0" y="38"/>
                    </a:cubicBezTo>
                    <a:cubicBezTo>
                      <a:pt x="0" y="38"/>
                      <a:pt x="12" y="36"/>
                      <a:pt x="29" y="40"/>
                    </a:cubicBezTo>
                    <a:cubicBezTo>
                      <a:pt x="47" y="44"/>
                      <a:pt x="56" y="57"/>
                      <a:pt x="72" y="45"/>
                    </a:cubicBezTo>
                    <a:cubicBezTo>
                      <a:pt x="87" y="33"/>
                      <a:pt x="76" y="9"/>
                      <a:pt x="58" y="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 rot="442399" flipH="1">
              <a:off x="2076274" y="5386795"/>
              <a:ext cx="891931" cy="1046594"/>
              <a:chOff x="2628901" y="563562"/>
              <a:chExt cx="1217613" cy="1428750"/>
            </a:xfrm>
          </p:grpSpPr>
          <p:sp>
            <p:nvSpPr>
              <p:cNvPr id="37" name="Freeform 329"/>
              <p:cNvSpPr>
                <a:spLocks/>
              </p:cNvSpPr>
              <p:nvPr/>
            </p:nvSpPr>
            <p:spPr bwMode="auto">
              <a:xfrm>
                <a:off x="2628901" y="563562"/>
                <a:ext cx="1217613" cy="1428750"/>
              </a:xfrm>
              <a:custGeom>
                <a:avLst/>
                <a:gdLst>
                  <a:gd name="T0" fmla="*/ 310 w 767"/>
                  <a:gd name="T1" fmla="*/ 900 h 900"/>
                  <a:gd name="T2" fmla="*/ 310 w 767"/>
                  <a:gd name="T3" fmla="*/ 900 h 900"/>
                  <a:gd name="T4" fmla="*/ 767 w 767"/>
                  <a:gd name="T5" fmla="*/ 66 h 900"/>
                  <a:gd name="T6" fmla="*/ 0 w 767"/>
                  <a:gd name="T7" fmla="*/ 0 h 900"/>
                  <a:gd name="T8" fmla="*/ 310 w 767"/>
                  <a:gd name="T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7" h="900">
                    <a:moveTo>
                      <a:pt x="310" y="900"/>
                    </a:moveTo>
                    <a:lnTo>
                      <a:pt x="310" y="900"/>
                    </a:lnTo>
                    <a:lnTo>
                      <a:pt x="767" y="66"/>
                    </a:lnTo>
                    <a:lnTo>
                      <a:pt x="0" y="0"/>
                    </a:lnTo>
                    <a:lnTo>
                      <a:pt x="310" y="900"/>
                    </a:lnTo>
                    <a:close/>
                  </a:path>
                </a:pathLst>
              </a:custGeom>
              <a:solidFill>
                <a:srgbClr val="FFF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54"/>
              <p:cNvSpPr>
                <a:spLocks/>
              </p:cNvSpPr>
              <p:nvPr/>
            </p:nvSpPr>
            <p:spPr bwMode="auto">
              <a:xfrm>
                <a:off x="3146426" y="958850"/>
                <a:ext cx="136525" cy="111125"/>
              </a:xfrm>
              <a:custGeom>
                <a:avLst/>
                <a:gdLst>
                  <a:gd name="T0" fmla="*/ 6 w 38"/>
                  <a:gd name="T1" fmla="*/ 28 h 31"/>
                  <a:gd name="T2" fmla="*/ 20 w 38"/>
                  <a:gd name="T3" fmla="*/ 24 h 31"/>
                  <a:gd name="T4" fmla="*/ 34 w 38"/>
                  <a:gd name="T5" fmla="*/ 30 h 31"/>
                  <a:gd name="T6" fmla="*/ 23 w 38"/>
                  <a:gd name="T7" fmla="*/ 1 h 31"/>
                  <a:gd name="T8" fmla="*/ 6 w 3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6" y="28"/>
                    </a:moveTo>
                    <a:cubicBezTo>
                      <a:pt x="10" y="28"/>
                      <a:pt x="15" y="23"/>
                      <a:pt x="20" y="24"/>
                    </a:cubicBezTo>
                    <a:cubicBezTo>
                      <a:pt x="26" y="24"/>
                      <a:pt x="32" y="30"/>
                      <a:pt x="34" y="30"/>
                    </a:cubicBezTo>
                    <a:cubicBezTo>
                      <a:pt x="38" y="31"/>
                      <a:pt x="26" y="1"/>
                      <a:pt x="23" y="1"/>
                    </a:cubicBezTo>
                    <a:cubicBezTo>
                      <a:pt x="19" y="0"/>
                      <a:pt x="0" y="28"/>
                      <a:pt x="6" y="28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55"/>
              <p:cNvSpPr>
                <a:spLocks/>
              </p:cNvSpPr>
              <p:nvPr/>
            </p:nvSpPr>
            <p:spPr bwMode="auto">
              <a:xfrm>
                <a:off x="2943226" y="1106487"/>
                <a:ext cx="538163" cy="239713"/>
              </a:xfrm>
              <a:custGeom>
                <a:avLst/>
                <a:gdLst>
                  <a:gd name="T0" fmla="*/ 104 w 149"/>
                  <a:gd name="T1" fmla="*/ 33 h 66"/>
                  <a:gd name="T2" fmla="*/ 98 w 149"/>
                  <a:gd name="T3" fmla="*/ 15 h 66"/>
                  <a:gd name="T4" fmla="*/ 74 w 149"/>
                  <a:gd name="T5" fmla="*/ 15 h 66"/>
                  <a:gd name="T6" fmla="*/ 74 w 149"/>
                  <a:gd name="T7" fmla="*/ 15 h 66"/>
                  <a:gd name="T8" fmla="*/ 74 w 149"/>
                  <a:gd name="T9" fmla="*/ 15 h 66"/>
                  <a:gd name="T10" fmla="*/ 49 w 149"/>
                  <a:gd name="T11" fmla="*/ 11 h 66"/>
                  <a:gd name="T12" fmla="*/ 40 w 149"/>
                  <a:gd name="T13" fmla="*/ 28 h 66"/>
                  <a:gd name="T14" fmla="*/ 34 w 149"/>
                  <a:gd name="T15" fmla="*/ 7 h 66"/>
                  <a:gd name="T16" fmla="*/ 0 w 149"/>
                  <a:gd name="T17" fmla="*/ 0 h 66"/>
                  <a:gd name="T18" fmla="*/ 69 w 149"/>
                  <a:gd name="T19" fmla="*/ 63 h 66"/>
                  <a:gd name="T20" fmla="*/ 69 w 149"/>
                  <a:gd name="T21" fmla="*/ 63 h 66"/>
                  <a:gd name="T22" fmla="*/ 70 w 149"/>
                  <a:gd name="T23" fmla="*/ 63 h 66"/>
                  <a:gd name="T24" fmla="*/ 70 w 149"/>
                  <a:gd name="T25" fmla="*/ 63 h 66"/>
                  <a:gd name="T26" fmla="*/ 70 w 149"/>
                  <a:gd name="T27" fmla="*/ 63 h 66"/>
                  <a:gd name="T28" fmla="*/ 70 w 149"/>
                  <a:gd name="T29" fmla="*/ 63 h 66"/>
                  <a:gd name="T30" fmla="*/ 70 w 149"/>
                  <a:gd name="T31" fmla="*/ 63 h 66"/>
                  <a:gd name="T32" fmla="*/ 149 w 149"/>
                  <a:gd name="T33" fmla="*/ 12 h 66"/>
                  <a:gd name="T34" fmla="*/ 114 w 149"/>
                  <a:gd name="T35" fmla="*/ 14 h 66"/>
                  <a:gd name="T36" fmla="*/ 104 w 149"/>
                  <a:gd name="T37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6">
                    <a:moveTo>
                      <a:pt x="104" y="33"/>
                    </a:moveTo>
                    <a:cubicBezTo>
                      <a:pt x="98" y="15"/>
                      <a:pt x="98" y="15"/>
                      <a:pt x="98" y="15"/>
                    </a:cubicBezTo>
                    <a:cubicBezTo>
                      <a:pt x="90" y="15"/>
                      <a:pt x="82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4"/>
                      <a:pt x="58" y="13"/>
                      <a:pt x="49" y="1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5" y="5"/>
                      <a:pt x="14" y="2"/>
                      <a:pt x="0" y="0"/>
                    </a:cubicBezTo>
                    <a:cubicBezTo>
                      <a:pt x="35" y="27"/>
                      <a:pt x="31" y="59"/>
                      <a:pt x="69" y="6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3"/>
                      <a:pt x="69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108" y="66"/>
                      <a:pt x="110" y="33"/>
                      <a:pt x="149" y="12"/>
                    </a:cubicBezTo>
                    <a:cubicBezTo>
                      <a:pt x="134" y="12"/>
                      <a:pt x="123" y="13"/>
                      <a:pt x="114" y="14"/>
                    </a:cubicBezTo>
                    <a:lnTo>
                      <a:pt x="104" y="33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56"/>
              <p:cNvSpPr>
                <a:spLocks/>
              </p:cNvSpPr>
              <p:nvPr/>
            </p:nvSpPr>
            <p:spPr bwMode="auto">
              <a:xfrm>
                <a:off x="2874963" y="711200"/>
                <a:ext cx="246063" cy="247650"/>
              </a:xfrm>
              <a:custGeom>
                <a:avLst/>
                <a:gdLst>
                  <a:gd name="T0" fmla="*/ 68 w 68"/>
                  <a:gd name="T1" fmla="*/ 66 h 68"/>
                  <a:gd name="T2" fmla="*/ 48 w 68"/>
                  <a:gd name="T3" fmla="*/ 26 h 68"/>
                  <a:gd name="T4" fmla="*/ 9 w 68"/>
                  <a:gd name="T5" fmla="*/ 0 h 68"/>
                  <a:gd name="T6" fmla="*/ 25 w 68"/>
                  <a:gd name="T7" fmla="*/ 62 h 68"/>
                  <a:gd name="T8" fmla="*/ 68 w 68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68" y="66"/>
                    </a:moveTo>
                    <a:cubicBezTo>
                      <a:pt x="68" y="66"/>
                      <a:pt x="57" y="37"/>
                      <a:pt x="48" y="26"/>
                    </a:cubicBezTo>
                    <a:cubicBezTo>
                      <a:pt x="39" y="15"/>
                      <a:pt x="18" y="0"/>
                      <a:pt x="9" y="0"/>
                    </a:cubicBezTo>
                    <a:cubicBezTo>
                      <a:pt x="0" y="0"/>
                      <a:pt x="8" y="56"/>
                      <a:pt x="25" y="62"/>
                    </a:cubicBezTo>
                    <a:cubicBezTo>
                      <a:pt x="41" y="68"/>
                      <a:pt x="68" y="66"/>
                      <a:pt x="68" y="66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57"/>
              <p:cNvSpPr>
                <a:spLocks/>
              </p:cNvSpPr>
              <p:nvPr/>
            </p:nvSpPr>
            <p:spPr bwMode="auto">
              <a:xfrm>
                <a:off x="3330576" y="762000"/>
                <a:ext cx="280988" cy="228600"/>
              </a:xfrm>
              <a:custGeom>
                <a:avLst/>
                <a:gdLst>
                  <a:gd name="T0" fmla="*/ 69 w 78"/>
                  <a:gd name="T1" fmla="*/ 1 h 63"/>
                  <a:gd name="T2" fmla="*/ 26 w 78"/>
                  <a:gd name="T3" fmla="*/ 20 h 63"/>
                  <a:gd name="T4" fmla="*/ 0 w 78"/>
                  <a:gd name="T5" fmla="*/ 57 h 63"/>
                  <a:gd name="T6" fmla="*/ 44 w 78"/>
                  <a:gd name="T7" fmla="*/ 59 h 63"/>
                  <a:gd name="T8" fmla="*/ 69 w 78"/>
                  <a:gd name="T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3">
                    <a:moveTo>
                      <a:pt x="69" y="1"/>
                    </a:moveTo>
                    <a:cubicBezTo>
                      <a:pt x="60" y="0"/>
                      <a:pt x="37" y="11"/>
                      <a:pt x="26" y="20"/>
                    </a:cubicBezTo>
                    <a:cubicBezTo>
                      <a:pt x="15" y="30"/>
                      <a:pt x="0" y="57"/>
                      <a:pt x="0" y="57"/>
                    </a:cubicBezTo>
                    <a:cubicBezTo>
                      <a:pt x="0" y="57"/>
                      <a:pt x="27" y="63"/>
                      <a:pt x="44" y="59"/>
                    </a:cubicBezTo>
                    <a:cubicBezTo>
                      <a:pt x="61" y="56"/>
                      <a:pt x="78" y="2"/>
                      <a:pt x="69" y="1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 rot="20376682" flipH="1">
              <a:off x="6762833" y="4821125"/>
              <a:ext cx="764614" cy="871998"/>
              <a:chOff x="4073526" y="685800"/>
              <a:chExt cx="1220788" cy="1392238"/>
            </a:xfrm>
          </p:grpSpPr>
          <p:sp>
            <p:nvSpPr>
              <p:cNvPr id="33" name="Freeform 387"/>
              <p:cNvSpPr>
                <a:spLocks/>
              </p:cNvSpPr>
              <p:nvPr/>
            </p:nvSpPr>
            <p:spPr bwMode="auto">
              <a:xfrm>
                <a:off x="4073526" y="685800"/>
                <a:ext cx="1220788" cy="1392238"/>
              </a:xfrm>
              <a:custGeom>
                <a:avLst/>
                <a:gdLst>
                  <a:gd name="T0" fmla="*/ 364 w 769"/>
                  <a:gd name="T1" fmla="*/ 877 h 877"/>
                  <a:gd name="T2" fmla="*/ 364 w 769"/>
                  <a:gd name="T3" fmla="*/ 877 h 877"/>
                  <a:gd name="T4" fmla="*/ 769 w 769"/>
                  <a:gd name="T5" fmla="*/ 16 h 877"/>
                  <a:gd name="T6" fmla="*/ 0 w 769"/>
                  <a:gd name="T7" fmla="*/ 0 h 877"/>
                  <a:gd name="T8" fmla="*/ 364 w 769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77">
                    <a:moveTo>
                      <a:pt x="364" y="877"/>
                    </a:moveTo>
                    <a:lnTo>
                      <a:pt x="364" y="877"/>
                    </a:lnTo>
                    <a:lnTo>
                      <a:pt x="769" y="16"/>
                    </a:lnTo>
                    <a:lnTo>
                      <a:pt x="0" y="0"/>
                    </a:lnTo>
                    <a:lnTo>
                      <a:pt x="364" y="877"/>
                    </a:lnTo>
                    <a:close/>
                  </a:path>
                </a:pathLst>
              </a:custGeom>
              <a:solidFill>
                <a:srgbClr val="EB6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12"/>
              <p:cNvSpPr>
                <a:spLocks/>
              </p:cNvSpPr>
              <p:nvPr/>
            </p:nvSpPr>
            <p:spPr bwMode="auto">
              <a:xfrm>
                <a:off x="4271963" y="877887"/>
                <a:ext cx="282575" cy="134938"/>
              </a:xfrm>
              <a:custGeom>
                <a:avLst/>
                <a:gdLst>
                  <a:gd name="T0" fmla="*/ 34 w 78"/>
                  <a:gd name="T1" fmla="*/ 0 h 37"/>
                  <a:gd name="T2" fmla="*/ 16 w 78"/>
                  <a:gd name="T3" fmla="*/ 37 h 37"/>
                  <a:gd name="T4" fmla="*/ 78 w 78"/>
                  <a:gd name="T5" fmla="*/ 37 h 37"/>
                  <a:gd name="T6" fmla="*/ 34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34" y="0"/>
                    </a:moveTo>
                    <a:cubicBezTo>
                      <a:pt x="0" y="0"/>
                      <a:pt x="16" y="37"/>
                      <a:pt x="16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13"/>
              <p:cNvSpPr>
                <a:spLocks/>
              </p:cNvSpPr>
              <p:nvPr/>
            </p:nvSpPr>
            <p:spPr bwMode="auto">
              <a:xfrm>
                <a:off x="4814888" y="877887"/>
                <a:ext cx="280988" cy="134938"/>
              </a:xfrm>
              <a:custGeom>
                <a:avLst/>
                <a:gdLst>
                  <a:gd name="T0" fmla="*/ 45 w 78"/>
                  <a:gd name="T1" fmla="*/ 0 h 37"/>
                  <a:gd name="T2" fmla="*/ 0 w 78"/>
                  <a:gd name="T3" fmla="*/ 37 h 37"/>
                  <a:gd name="T4" fmla="*/ 62 w 78"/>
                  <a:gd name="T5" fmla="*/ 37 h 37"/>
                  <a:gd name="T6" fmla="*/ 45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45" y="0"/>
                    </a:moveTo>
                    <a:cubicBezTo>
                      <a:pt x="11" y="0"/>
                      <a:pt x="0" y="37"/>
                      <a:pt x="0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78" y="0"/>
                      <a:pt x="45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414"/>
              <p:cNvSpPr>
                <a:spLocks/>
              </p:cNvSpPr>
              <p:nvPr/>
            </p:nvSpPr>
            <p:spPr bwMode="auto">
              <a:xfrm>
                <a:off x="4359276" y="1146175"/>
                <a:ext cx="650875" cy="258763"/>
              </a:xfrm>
              <a:custGeom>
                <a:avLst/>
                <a:gdLst>
                  <a:gd name="T0" fmla="*/ 107 w 180"/>
                  <a:gd name="T1" fmla="*/ 22 h 71"/>
                  <a:gd name="T2" fmla="*/ 107 w 180"/>
                  <a:gd name="T3" fmla="*/ 47 h 71"/>
                  <a:gd name="T4" fmla="*/ 90 w 180"/>
                  <a:gd name="T5" fmla="*/ 47 h 71"/>
                  <a:gd name="T6" fmla="*/ 73 w 180"/>
                  <a:gd name="T7" fmla="*/ 47 h 71"/>
                  <a:gd name="T8" fmla="*/ 73 w 180"/>
                  <a:gd name="T9" fmla="*/ 22 h 71"/>
                  <a:gd name="T10" fmla="*/ 1 w 180"/>
                  <a:gd name="T11" fmla="*/ 0 h 71"/>
                  <a:gd name="T12" fmla="*/ 35 w 180"/>
                  <a:gd name="T13" fmla="*/ 55 h 71"/>
                  <a:gd name="T14" fmla="*/ 35 w 180"/>
                  <a:gd name="T15" fmla="*/ 44 h 71"/>
                  <a:gd name="T16" fmla="*/ 66 w 180"/>
                  <a:gd name="T17" fmla="*/ 44 h 71"/>
                  <a:gd name="T18" fmla="*/ 66 w 180"/>
                  <a:gd name="T19" fmla="*/ 68 h 71"/>
                  <a:gd name="T20" fmla="*/ 90 w 180"/>
                  <a:gd name="T21" fmla="*/ 71 h 71"/>
                  <a:gd name="T22" fmla="*/ 114 w 180"/>
                  <a:gd name="T23" fmla="*/ 68 h 71"/>
                  <a:gd name="T24" fmla="*/ 114 w 180"/>
                  <a:gd name="T25" fmla="*/ 44 h 71"/>
                  <a:gd name="T26" fmla="*/ 145 w 180"/>
                  <a:gd name="T27" fmla="*/ 44 h 71"/>
                  <a:gd name="T28" fmla="*/ 145 w 180"/>
                  <a:gd name="T29" fmla="*/ 55 h 71"/>
                  <a:gd name="T30" fmla="*/ 179 w 180"/>
                  <a:gd name="T31" fmla="*/ 0 h 71"/>
                  <a:gd name="T32" fmla="*/ 107 w 180"/>
                  <a:gd name="T3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71">
                    <a:moveTo>
                      <a:pt x="107" y="22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8" y="19"/>
                      <a:pt x="15" y="10"/>
                      <a:pt x="1" y="0"/>
                    </a:cubicBezTo>
                    <a:cubicBezTo>
                      <a:pt x="0" y="5"/>
                      <a:pt x="8" y="36"/>
                      <a:pt x="35" y="5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73" y="70"/>
                      <a:pt x="81" y="71"/>
                      <a:pt x="90" y="71"/>
                    </a:cubicBezTo>
                    <a:cubicBezTo>
                      <a:pt x="99" y="71"/>
                      <a:pt x="107" y="70"/>
                      <a:pt x="114" y="68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3" y="36"/>
                      <a:pt x="180" y="5"/>
                      <a:pt x="179" y="0"/>
                    </a:cubicBezTo>
                    <a:cubicBezTo>
                      <a:pt x="165" y="10"/>
                      <a:pt x="132" y="19"/>
                      <a:pt x="107" y="22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2" name="Freeform 31"/>
            <p:cNvSpPr/>
            <p:nvPr/>
          </p:nvSpPr>
          <p:spPr>
            <a:xfrm flipH="1">
              <a:off x="-63500" y="3194011"/>
              <a:ext cx="9432754" cy="2263604"/>
            </a:xfrm>
            <a:custGeom>
              <a:avLst/>
              <a:gdLst>
                <a:gd name="connsiteX0" fmla="*/ 0 w 9013371"/>
                <a:gd name="connsiteY0" fmla="*/ 0 h 3135086"/>
                <a:gd name="connsiteX1" fmla="*/ 3715657 w 9013371"/>
                <a:gd name="connsiteY1" fmla="*/ 1959429 h 3135086"/>
                <a:gd name="connsiteX2" fmla="*/ 9013371 w 9013371"/>
                <a:gd name="connsiteY2" fmla="*/ 3135086 h 3135086"/>
                <a:gd name="connsiteX0" fmla="*/ 0 w 9064171"/>
                <a:gd name="connsiteY0" fmla="*/ 0 h 3198586"/>
                <a:gd name="connsiteX1" fmla="*/ 3766457 w 9064171"/>
                <a:gd name="connsiteY1" fmla="*/ 2022929 h 3198586"/>
                <a:gd name="connsiteX2" fmla="*/ 9064171 w 9064171"/>
                <a:gd name="connsiteY2" fmla="*/ 3198586 h 3198586"/>
                <a:gd name="connsiteX0" fmla="*/ 0 w 9064171"/>
                <a:gd name="connsiteY0" fmla="*/ 0 h 3198586"/>
                <a:gd name="connsiteX1" fmla="*/ 3766457 w 9064171"/>
                <a:gd name="connsiteY1" fmla="*/ 2022929 h 3198586"/>
                <a:gd name="connsiteX2" fmla="*/ 9064171 w 9064171"/>
                <a:gd name="connsiteY2" fmla="*/ 3198586 h 3198586"/>
                <a:gd name="connsiteX0" fmla="*/ 0 w 9383485"/>
                <a:gd name="connsiteY0" fmla="*/ 0 h 3184072"/>
                <a:gd name="connsiteX1" fmla="*/ 3766457 w 9383485"/>
                <a:gd name="connsiteY1" fmla="*/ 2022929 h 3184072"/>
                <a:gd name="connsiteX2" fmla="*/ 9383485 w 9383485"/>
                <a:gd name="connsiteY2" fmla="*/ 3184072 h 3184072"/>
                <a:gd name="connsiteX0" fmla="*/ 0 w 9383485"/>
                <a:gd name="connsiteY0" fmla="*/ 0 h 3184072"/>
                <a:gd name="connsiteX1" fmla="*/ 3766457 w 9383485"/>
                <a:gd name="connsiteY1" fmla="*/ 2022929 h 3184072"/>
                <a:gd name="connsiteX2" fmla="*/ 9383485 w 9383485"/>
                <a:gd name="connsiteY2" fmla="*/ 3184072 h 3184072"/>
                <a:gd name="connsiteX0" fmla="*/ 0 w 9370785"/>
                <a:gd name="connsiteY0" fmla="*/ 0 h 2062009"/>
                <a:gd name="connsiteX1" fmla="*/ 3766457 w 9370785"/>
                <a:gd name="connsiteY1" fmla="*/ 2022929 h 2062009"/>
                <a:gd name="connsiteX2" fmla="*/ 9370785 w 9370785"/>
                <a:gd name="connsiteY2" fmla="*/ 1469572 h 2062009"/>
                <a:gd name="connsiteX0" fmla="*/ 0 w 9370785"/>
                <a:gd name="connsiteY0" fmla="*/ 0 h 2308177"/>
                <a:gd name="connsiteX1" fmla="*/ 3766457 w 9370785"/>
                <a:gd name="connsiteY1" fmla="*/ 2022929 h 2308177"/>
                <a:gd name="connsiteX2" fmla="*/ 9370785 w 9370785"/>
                <a:gd name="connsiteY2" fmla="*/ 1469572 h 2308177"/>
                <a:gd name="connsiteX0" fmla="*/ 0 w 9370785"/>
                <a:gd name="connsiteY0" fmla="*/ 0 h 2203075"/>
                <a:gd name="connsiteX1" fmla="*/ 3766457 w 9370785"/>
                <a:gd name="connsiteY1" fmla="*/ 2022929 h 2203075"/>
                <a:gd name="connsiteX2" fmla="*/ 9370785 w 9370785"/>
                <a:gd name="connsiteY2" fmla="*/ 1469572 h 2203075"/>
                <a:gd name="connsiteX0" fmla="*/ 0 w 9370785"/>
                <a:gd name="connsiteY0" fmla="*/ 0 h 2170427"/>
                <a:gd name="connsiteX1" fmla="*/ 3766457 w 9370785"/>
                <a:gd name="connsiteY1" fmla="*/ 2022929 h 2170427"/>
                <a:gd name="connsiteX2" fmla="*/ 9370785 w 9370785"/>
                <a:gd name="connsiteY2" fmla="*/ 1469572 h 2170427"/>
                <a:gd name="connsiteX0" fmla="*/ 0 w 9370785"/>
                <a:gd name="connsiteY0" fmla="*/ 0 h 2165021"/>
                <a:gd name="connsiteX1" fmla="*/ 3766457 w 9370785"/>
                <a:gd name="connsiteY1" fmla="*/ 2022929 h 2165021"/>
                <a:gd name="connsiteX2" fmla="*/ 9370785 w 9370785"/>
                <a:gd name="connsiteY2" fmla="*/ 1469572 h 2165021"/>
                <a:gd name="connsiteX0" fmla="*/ 0 w 9370785"/>
                <a:gd name="connsiteY0" fmla="*/ 0 h 2274675"/>
                <a:gd name="connsiteX1" fmla="*/ 3766457 w 9370785"/>
                <a:gd name="connsiteY1" fmla="*/ 2022929 h 2274675"/>
                <a:gd name="connsiteX2" fmla="*/ 9370785 w 9370785"/>
                <a:gd name="connsiteY2" fmla="*/ 1469572 h 2274675"/>
                <a:gd name="connsiteX0" fmla="*/ 0 w 9370785"/>
                <a:gd name="connsiteY0" fmla="*/ 0 h 2127548"/>
                <a:gd name="connsiteX1" fmla="*/ 3766457 w 9370785"/>
                <a:gd name="connsiteY1" fmla="*/ 2022929 h 2127548"/>
                <a:gd name="connsiteX2" fmla="*/ 9370785 w 9370785"/>
                <a:gd name="connsiteY2" fmla="*/ 1469572 h 2127548"/>
                <a:gd name="connsiteX0" fmla="*/ 0 w 9370785"/>
                <a:gd name="connsiteY0" fmla="*/ 0 h 2127548"/>
                <a:gd name="connsiteX1" fmla="*/ 3766457 w 9370785"/>
                <a:gd name="connsiteY1" fmla="*/ 2022929 h 2127548"/>
                <a:gd name="connsiteX2" fmla="*/ 9370785 w 9370785"/>
                <a:gd name="connsiteY2" fmla="*/ 1469572 h 2127548"/>
                <a:gd name="connsiteX0" fmla="*/ 0 w 9370785"/>
                <a:gd name="connsiteY0" fmla="*/ 0 h 2208546"/>
                <a:gd name="connsiteX1" fmla="*/ 3766457 w 9370785"/>
                <a:gd name="connsiteY1" fmla="*/ 2022929 h 2208546"/>
                <a:gd name="connsiteX2" fmla="*/ 9370785 w 9370785"/>
                <a:gd name="connsiteY2" fmla="*/ 1469572 h 2208546"/>
                <a:gd name="connsiteX0" fmla="*/ 0 w 9370785"/>
                <a:gd name="connsiteY0" fmla="*/ 0 h 2263604"/>
                <a:gd name="connsiteX1" fmla="*/ 3766457 w 9370785"/>
                <a:gd name="connsiteY1" fmla="*/ 2022929 h 2263604"/>
                <a:gd name="connsiteX2" fmla="*/ 9370785 w 9370785"/>
                <a:gd name="connsiteY2" fmla="*/ 1469572 h 2263604"/>
                <a:gd name="connsiteX0" fmla="*/ 0 w 9370785"/>
                <a:gd name="connsiteY0" fmla="*/ 0 h 2263604"/>
                <a:gd name="connsiteX1" fmla="*/ 3766457 w 9370785"/>
                <a:gd name="connsiteY1" fmla="*/ 2022929 h 2263604"/>
                <a:gd name="connsiteX2" fmla="*/ 9370785 w 9370785"/>
                <a:gd name="connsiteY2" fmla="*/ 1469572 h 2263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0785" h="2263604">
                  <a:moveTo>
                    <a:pt x="0" y="0"/>
                  </a:moveTo>
                  <a:cubicBezTo>
                    <a:pt x="598714" y="718457"/>
                    <a:pt x="1582359" y="1638300"/>
                    <a:pt x="3766457" y="2022929"/>
                  </a:cubicBezTo>
                  <a:cubicBezTo>
                    <a:pt x="5950555" y="2407558"/>
                    <a:pt x="8153399" y="2403928"/>
                    <a:pt x="9370785" y="1469572"/>
                  </a:cubicBezTo>
                </a:path>
              </a:pathLst>
            </a:custGeom>
            <a:noFill/>
            <a:ln w="2222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8684947" y="1051395"/>
            <a:ext cx="3095842" cy="6041792"/>
            <a:chOff x="-2246331" y="-3338701"/>
            <a:chExt cx="3409950" cy="6654800"/>
          </a:xfrm>
          <a:solidFill>
            <a:schemeClr val="tx1">
              <a:lumMod val="65000"/>
              <a:lumOff val="35000"/>
            </a:schemeClr>
          </a:solidFill>
          <a:effectLst>
            <a:outerShdw blurRad="50800" dist="38100" dir="5400000" algn="t" rotWithShape="0">
              <a:prstClr val="black">
                <a:alpha val="5000"/>
              </a:prstClr>
            </a:outerShdw>
          </a:effectLst>
        </p:grpSpPr>
        <p:sp>
          <p:nvSpPr>
            <p:cNvPr id="114" name="Freeform 262"/>
            <p:cNvSpPr>
              <a:spLocks noEditPoints="1"/>
            </p:cNvSpPr>
            <p:nvPr/>
          </p:nvSpPr>
          <p:spPr bwMode="auto">
            <a:xfrm>
              <a:off x="-2246331" y="-3338701"/>
              <a:ext cx="3409950" cy="6654800"/>
            </a:xfrm>
            <a:custGeom>
              <a:avLst/>
              <a:gdLst>
                <a:gd name="T0" fmla="*/ 25 w 908"/>
                <a:gd name="T1" fmla="*/ 355 h 1772"/>
                <a:gd name="T2" fmla="*/ 76 w 908"/>
                <a:gd name="T3" fmla="*/ 274 h 1772"/>
                <a:gd name="T4" fmla="*/ 81 w 908"/>
                <a:gd name="T5" fmla="*/ 268 h 1772"/>
                <a:gd name="T6" fmla="*/ 205 w 908"/>
                <a:gd name="T7" fmla="*/ 227 h 1772"/>
                <a:gd name="T8" fmla="*/ 227 w 908"/>
                <a:gd name="T9" fmla="*/ 220 h 1772"/>
                <a:gd name="T10" fmla="*/ 231 w 908"/>
                <a:gd name="T11" fmla="*/ 218 h 1772"/>
                <a:gd name="T12" fmla="*/ 337 w 908"/>
                <a:gd name="T13" fmla="*/ 268 h 1772"/>
                <a:gd name="T14" fmla="*/ 237 w 908"/>
                <a:gd name="T15" fmla="*/ 296 h 1772"/>
                <a:gd name="T16" fmla="*/ 202 w 908"/>
                <a:gd name="T17" fmla="*/ 291 h 1772"/>
                <a:gd name="T18" fmla="*/ 130 w 908"/>
                <a:gd name="T19" fmla="*/ 343 h 1772"/>
                <a:gd name="T20" fmla="*/ 115 w 908"/>
                <a:gd name="T21" fmla="*/ 429 h 1772"/>
                <a:gd name="T22" fmla="*/ 84 w 908"/>
                <a:gd name="T23" fmla="*/ 476 h 1772"/>
                <a:gd name="T24" fmla="*/ 107 w 908"/>
                <a:gd name="T25" fmla="*/ 552 h 1772"/>
                <a:gd name="T26" fmla="*/ 143 w 908"/>
                <a:gd name="T27" fmla="*/ 597 h 1772"/>
                <a:gd name="T28" fmla="*/ 150 w 908"/>
                <a:gd name="T29" fmla="*/ 503 h 1772"/>
                <a:gd name="T30" fmla="*/ 148 w 908"/>
                <a:gd name="T31" fmla="*/ 497 h 1772"/>
                <a:gd name="T32" fmla="*/ 208 w 908"/>
                <a:gd name="T33" fmla="*/ 386 h 1772"/>
                <a:gd name="T34" fmla="*/ 209 w 908"/>
                <a:gd name="T35" fmla="*/ 379 h 1772"/>
                <a:gd name="T36" fmla="*/ 231 w 908"/>
                <a:gd name="T37" fmla="*/ 374 h 1772"/>
                <a:gd name="T38" fmla="*/ 420 w 908"/>
                <a:gd name="T39" fmla="*/ 437 h 1772"/>
                <a:gd name="T40" fmla="*/ 452 w 908"/>
                <a:gd name="T41" fmla="*/ 631 h 1772"/>
                <a:gd name="T42" fmla="*/ 436 w 908"/>
                <a:gd name="T43" fmla="*/ 636 h 1772"/>
                <a:gd name="T44" fmla="*/ 327 w 908"/>
                <a:gd name="T45" fmla="*/ 653 h 1772"/>
                <a:gd name="T46" fmla="*/ 201 w 908"/>
                <a:gd name="T47" fmla="*/ 629 h 1772"/>
                <a:gd name="T48" fmla="*/ 252 w 908"/>
                <a:gd name="T49" fmla="*/ 682 h 1772"/>
                <a:gd name="T50" fmla="*/ 327 w 908"/>
                <a:gd name="T51" fmla="*/ 734 h 1772"/>
                <a:gd name="T52" fmla="*/ 386 w 908"/>
                <a:gd name="T53" fmla="*/ 726 h 1772"/>
                <a:gd name="T54" fmla="*/ 463 w 908"/>
                <a:gd name="T55" fmla="*/ 736 h 1772"/>
                <a:gd name="T56" fmla="*/ 597 w 908"/>
                <a:gd name="T57" fmla="*/ 678 h 1772"/>
                <a:gd name="T58" fmla="*/ 579 w 908"/>
                <a:gd name="T59" fmla="*/ 985 h 1772"/>
                <a:gd name="T60" fmla="*/ 856 w 908"/>
                <a:gd name="T61" fmla="*/ 1114 h 1772"/>
                <a:gd name="T62" fmla="*/ 898 w 908"/>
                <a:gd name="T63" fmla="*/ 704 h 1772"/>
                <a:gd name="T64" fmla="*/ 645 w 908"/>
                <a:gd name="T65" fmla="*/ 217 h 1772"/>
                <a:gd name="T66" fmla="*/ 592 w 908"/>
                <a:gd name="T67" fmla="*/ 57 h 1772"/>
                <a:gd name="T68" fmla="*/ 527 w 908"/>
                <a:gd name="T69" fmla="*/ 25 h 1772"/>
                <a:gd name="T70" fmla="*/ 441 w 908"/>
                <a:gd name="T71" fmla="*/ 0 h 1772"/>
                <a:gd name="T72" fmla="*/ 412 w 908"/>
                <a:gd name="T73" fmla="*/ 9 h 1772"/>
                <a:gd name="T74" fmla="*/ 304 w 908"/>
                <a:gd name="T75" fmla="*/ 10 h 1772"/>
                <a:gd name="T76" fmla="*/ 261 w 908"/>
                <a:gd name="T77" fmla="*/ 9 h 1772"/>
                <a:gd name="T78" fmla="*/ 198 w 908"/>
                <a:gd name="T79" fmla="*/ 58 h 1772"/>
                <a:gd name="T80" fmla="*/ 164 w 908"/>
                <a:gd name="T81" fmla="*/ 103 h 1772"/>
                <a:gd name="T82" fmla="*/ 281 w 908"/>
                <a:gd name="T83" fmla="*/ 73 h 1772"/>
                <a:gd name="T84" fmla="*/ 287 w 908"/>
                <a:gd name="T85" fmla="*/ 75 h 1772"/>
                <a:gd name="T86" fmla="*/ 389 w 908"/>
                <a:gd name="T87" fmla="*/ 96 h 1772"/>
                <a:gd name="T88" fmla="*/ 397 w 908"/>
                <a:gd name="T89" fmla="*/ 99 h 1772"/>
                <a:gd name="T90" fmla="*/ 456 w 908"/>
                <a:gd name="T91" fmla="*/ 206 h 1772"/>
                <a:gd name="T92" fmla="*/ 359 w 908"/>
                <a:gd name="T93" fmla="*/ 166 h 1772"/>
                <a:gd name="T94" fmla="*/ 263 w 908"/>
                <a:gd name="T95" fmla="*/ 131 h 1772"/>
                <a:gd name="T96" fmla="*/ 183 w 908"/>
                <a:gd name="T97" fmla="*/ 128 h 1772"/>
                <a:gd name="T98" fmla="*/ 57 w 908"/>
                <a:gd name="T99" fmla="*/ 194 h 1772"/>
                <a:gd name="T100" fmla="*/ 25 w 908"/>
                <a:gd name="T101" fmla="*/ 213 h 1772"/>
                <a:gd name="T102" fmla="*/ 18 w 908"/>
                <a:gd name="T103" fmla="*/ 264 h 1772"/>
                <a:gd name="T104" fmla="*/ 8 w 908"/>
                <a:gd name="T105" fmla="*/ 363 h 1772"/>
                <a:gd name="T106" fmla="*/ 521 w 908"/>
                <a:gd name="T107" fmla="*/ 75 h 1772"/>
                <a:gd name="T108" fmla="*/ 527 w 908"/>
                <a:gd name="T109" fmla="*/ 78 h 1772"/>
                <a:gd name="T110" fmla="*/ 552 w 908"/>
                <a:gd name="T111" fmla="*/ 155 h 1772"/>
                <a:gd name="T112" fmla="*/ 470 w 908"/>
                <a:gd name="T113" fmla="*/ 57 h 1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8" h="1772">
                  <a:moveTo>
                    <a:pt x="8" y="363"/>
                  </a:moveTo>
                  <a:cubicBezTo>
                    <a:pt x="10" y="364"/>
                    <a:pt x="12" y="365"/>
                    <a:pt x="14" y="366"/>
                  </a:cubicBezTo>
                  <a:cubicBezTo>
                    <a:pt x="18" y="368"/>
                    <a:pt x="22" y="369"/>
                    <a:pt x="26" y="370"/>
                  </a:cubicBezTo>
                  <a:cubicBezTo>
                    <a:pt x="27" y="370"/>
                    <a:pt x="29" y="370"/>
                    <a:pt x="26" y="369"/>
                  </a:cubicBezTo>
                  <a:cubicBezTo>
                    <a:pt x="21" y="367"/>
                    <a:pt x="17" y="364"/>
                    <a:pt x="15" y="361"/>
                  </a:cubicBezTo>
                  <a:cubicBezTo>
                    <a:pt x="15" y="359"/>
                    <a:pt x="15" y="358"/>
                    <a:pt x="14" y="356"/>
                  </a:cubicBezTo>
                  <a:cubicBezTo>
                    <a:pt x="18" y="357"/>
                    <a:pt x="23" y="356"/>
                    <a:pt x="25" y="355"/>
                  </a:cubicBezTo>
                  <a:cubicBezTo>
                    <a:pt x="37" y="352"/>
                    <a:pt x="45" y="344"/>
                    <a:pt x="52" y="334"/>
                  </a:cubicBezTo>
                  <a:cubicBezTo>
                    <a:pt x="56" y="329"/>
                    <a:pt x="59" y="324"/>
                    <a:pt x="62" y="318"/>
                  </a:cubicBezTo>
                  <a:cubicBezTo>
                    <a:pt x="68" y="306"/>
                    <a:pt x="74" y="293"/>
                    <a:pt x="77" y="279"/>
                  </a:cubicBezTo>
                  <a:cubicBezTo>
                    <a:pt x="77" y="277"/>
                    <a:pt x="77" y="277"/>
                    <a:pt x="77" y="277"/>
                  </a:cubicBezTo>
                  <a:cubicBezTo>
                    <a:pt x="77" y="277"/>
                    <a:pt x="78" y="276"/>
                    <a:pt x="77" y="276"/>
                  </a:cubicBezTo>
                  <a:cubicBezTo>
                    <a:pt x="77" y="276"/>
                    <a:pt x="77" y="276"/>
                    <a:pt x="77" y="276"/>
                  </a:cubicBezTo>
                  <a:cubicBezTo>
                    <a:pt x="77" y="275"/>
                    <a:pt x="76" y="275"/>
                    <a:pt x="76" y="274"/>
                  </a:cubicBezTo>
                  <a:cubicBezTo>
                    <a:pt x="76" y="274"/>
                    <a:pt x="75" y="273"/>
                    <a:pt x="75" y="272"/>
                  </a:cubicBezTo>
                  <a:cubicBezTo>
                    <a:pt x="75" y="271"/>
                    <a:pt x="75" y="270"/>
                    <a:pt x="76" y="270"/>
                  </a:cubicBezTo>
                  <a:cubicBezTo>
                    <a:pt x="76" y="269"/>
                    <a:pt x="77" y="269"/>
                    <a:pt x="78" y="269"/>
                  </a:cubicBezTo>
                  <a:cubicBezTo>
                    <a:pt x="78" y="269"/>
                    <a:pt x="78" y="269"/>
                    <a:pt x="78" y="269"/>
                  </a:cubicBezTo>
                  <a:cubicBezTo>
                    <a:pt x="79" y="269"/>
                    <a:pt x="79" y="269"/>
                    <a:pt x="79" y="269"/>
                  </a:cubicBezTo>
                  <a:cubicBezTo>
                    <a:pt x="79" y="268"/>
                    <a:pt x="79" y="268"/>
                    <a:pt x="79" y="268"/>
                  </a:cubicBezTo>
                  <a:cubicBezTo>
                    <a:pt x="81" y="268"/>
                    <a:pt x="81" y="268"/>
                    <a:pt x="81" y="268"/>
                  </a:cubicBezTo>
                  <a:cubicBezTo>
                    <a:pt x="89" y="266"/>
                    <a:pt x="89" y="266"/>
                    <a:pt x="89" y="266"/>
                  </a:cubicBezTo>
                  <a:cubicBezTo>
                    <a:pt x="93" y="265"/>
                    <a:pt x="98" y="264"/>
                    <a:pt x="103" y="263"/>
                  </a:cubicBezTo>
                  <a:cubicBezTo>
                    <a:pt x="114" y="258"/>
                    <a:pt x="125" y="254"/>
                    <a:pt x="137" y="250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8" y="246"/>
                    <a:pt x="159" y="243"/>
                    <a:pt x="170" y="240"/>
                  </a:cubicBezTo>
                  <a:cubicBezTo>
                    <a:pt x="180" y="238"/>
                    <a:pt x="189" y="234"/>
                    <a:pt x="198" y="230"/>
                  </a:cubicBezTo>
                  <a:cubicBezTo>
                    <a:pt x="200" y="229"/>
                    <a:pt x="202" y="228"/>
                    <a:pt x="205" y="227"/>
                  </a:cubicBezTo>
                  <a:cubicBezTo>
                    <a:pt x="208" y="225"/>
                    <a:pt x="212" y="224"/>
                    <a:pt x="217" y="223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4" y="222"/>
                    <a:pt x="225" y="221"/>
                    <a:pt x="226" y="221"/>
                  </a:cubicBezTo>
                  <a:cubicBezTo>
                    <a:pt x="227" y="221"/>
                    <a:pt x="227" y="221"/>
                    <a:pt x="227" y="221"/>
                  </a:cubicBezTo>
                  <a:cubicBezTo>
                    <a:pt x="227" y="221"/>
                    <a:pt x="227" y="221"/>
                    <a:pt x="227" y="221"/>
                  </a:cubicBezTo>
                  <a:cubicBezTo>
                    <a:pt x="227" y="221"/>
                    <a:pt x="227" y="221"/>
                    <a:pt x="228" y="221"/>
                  </a:cubicBezTo>
                  <a:cubicBezTo>
                    <a:pt x="227" y="221"/>
                    <a:pt x="227" y="220"/>
                    <a:pt x="227" y="220"/>
                  </a:cubicBezTo>
                  <a:cubicBezTo>
                    <a:pt x="226" y="220"/>
                    <a:pt x="225" y="220"/>
                    <a:pt x="225" y="220"/>
                  </a:cubicBezTo>
                  <a:cubicBezTo>
                    <a:pt x="226" y="220"/>
                    <a:pt x="226" y="220"/>
                    <a:pt x="226" y="220"/>
                  </a:cubicBezTo>
                  <a:cubicBezTo>
                    <a:pt x="227" y="220"/>
                    <a:pt x="227" y="220"/>
                    <a:pt x="227" y="220"/>
                  </a:cubicBezTo>
                  <a:cubicBezTo>
                    <a:pt x="227" y="220"/>
                    <a:pt x="227" y="220"/>
                    <a:pt x="227" y="220"/>
                  </a:cubicBezTo>
                  <a:cubicBezTo>
                    <a:pt x="227" y="220"/>
                    <a:pt x="228" y="220"/>
                    <a:pt x="228" y="220"/>
                  </a:cubicBezTo>
                  <a:cubicBezTo>
                    <a:pt x="228" y="220"/>
                    <a:pt x="229" y="220"/>
                    <a:pt x="229" y="220"/>
                  </a:cubicBezTo>
                  <a:cubicBezTo>
                    <a:pt x="230" y="220"/>
                    <a:pt x="230" y="219"/>
                    <a:pt x="231" y="218"/>
                  </a:cubicBezTo>
                  <a:cubicBezTo>
                    <a:pt x="232" y="217"/>
                    <a:pt x="234" y="216"/>
                    <a:pt x="236" y="215"/>
                  </a:cubicBezTo>
                  <a:cubicBezTo>
                    <a:pt x="236" y="215"/>
                    <a:pt x="237" y="215"/>
                    <a:pt x="237" y="216"/>
                  </a:cubicBezTo>
                  <a:cubicBezTo>
                    <a:pt x="240" y="217"/>
                    <a:pt x="240" y="217"/>
                    <a:pt x="240" y="217"/>
                  </a:cubicBezTo>
                  <a:cubicBezTo>
                    <a:pt x="243" y="218"/>
                    <a:pt x="246" y="219"/>
                    <a:pt x="249" y="220"/>
                  </a:cubicBezTo>
                  <a:cubicBezTo>
                    <a:pt x="255" y="222"/>
                    <a:pt x="261" y="224"/>
                    <a:pt x="267" y="226"/>
                  </a:cubicBezTo>
                  <a:cubicBezTo>
                    <a:pt x="279" y="232"/>
                    <a:pt x="290" y="240"/>
                    <a:pt x="301" y="247"/>
                  </a:cubicBezTo>
                  <a:cubicBezTo>
                    <a:pt x="312" y="255"/>
                    <a:pt x="325" y="262"/>
                    <a:pt x="337" y="268"/>
                  </a:cubicBezTo>
                  <a:cubicBezTo>
                    <a:pt x="348" y="274"/>
                    <a:pt x="359" y="280"/>
                    <a:pt x="371" y="285"/>
                  </a:cubicBezTo>
                  <a:cubicBezTo>
                    <a:pt x="371" y="285"/>
                    <a:pt x="372" y="285"/>
                    <a:pt x="372" y="285"/>
                  </a:cubicBezTo>
                  <a:cubicBezTo>
                    <a:pt x="371" y="285"/>
                    <a:pt x="371" y="285"/>
                    <a:pt x="371" y="285"/>
                  </a:cubicBezTo>
                  <a:cubicBezTo>
                    <a:pt x="365" y="285"/>
                    <a:pt x="359" y="286"/>
                    <a:pt x="354" y="286"/>
                  </a:cubicBezTo>
                  <a:cubicBezTo>
                    <a:pt x="338" y="287"/>
                    <a:pt x="322" y="287"/>
                    <a:pt x="306" y="289"/>
                  </a:cubicBezTo>
                  <a:cubicBezTo>
                    <a:pt x="291" y="290"/>
                    <a:pt x="275" y="291"/>
                    <a:pt x="259" y="293"/>
                  </a:cubicBezTo>
                  <a:cubicBezTo>
                    <a:pt x="253" y="294"/>
                    <a:pt x="245" y="296"/>
                    <a:pt x="237" y="296"/>
                  </a:cubicBezTo>
                  <a:cubicBezTo>
                    <a:pt x="233" y="296"/>
                    <a:pt x="229" y="296"/>
                    <a:pt x="225" y="296"/>
                  </a:cubicBezTo>
                  <a:cubicBezTo>
                    <a:pt x="223" y="296"/>
                    <a:pt x="222" y="295"/>
                    <a:pt x="220" y="295"/>
                  </a:cubicBezTo>
                  <a:cubicBezTo>
                    <a:pt x="219" y="295"/>
                    <a:pt x="218" y="294"/>
                    <a:pt x="217" y="294"/>
                  </a:cubicBezTo>
                  <a:cubicBezTo>
                    <a:pt x="217" y="294"/>
                    <a:pt x="216" y="294"/>
                    <a:pt x="215" y="294"/>
                  </a:cubicBezTo>
                  <a:cubicBezTo>
                    <a:pt x="213" y="293"/>
                    <a:pt x="213" y="293"/>
                    <a:pt x="213" y="293"/>
                  </a:cubicBezTo>
                  <a:cubicBezTo>
                    <a:pt x="211" y="292"/>
                    <a:pt x="211" y="292"/>
                    <a:pt x="211" y="292"/>
                  </a:cubicBezTo>
                  <a:cubicBezTo>
                    <a:pt x="202" y="291"/>
                    <a:pt x="202" y="291"/>
                    <a:pt x="202" y="291"/>
                  </a:cubicBezTo>
                  <a:cubicBezTo>
                    <a:pt x="196" y="289"/>
                    <a:pt x="188" y="288"/>
                    <a:pt x="181" y="288"/>
                  </a:cubicBezTo>
                  <a:cubicBezTo>
                    <a:pt x="179" y="288"/>
                    <a:pt x="178" y="288"/>
                    <a:pt x="176" y="288"/>
                  </a:cubicBezTo>
                  <a:cubicBezTo>
                    <a:pt x="169" y="287"/>
                    <a:pt x="162" y="286"/>
                    <a:pt x="155" y="286"/>
                  </a:cubicBezTo>
                  <a:cubicBezTo>
                    <a:pt x="147" y="299"/>
                    <a:pt x="140" y="313"/>
                    <a:pt x="135" y="327"/>
                  </a:cubicBezTo>
                  <a:cubicBezTo>
                    <a:pt x="134" y="330"/>
                    <a:pt x="132" y="334"/>
                    <a:pt x="132" y="337"/>
                  </a:cubicBezTo>
                  <a:cubicBezTo>
                    <a:pt x="131" y="339"/>
                    <a:pt x="131" y="340"/>
                    <a:pt x="130" y="342"/>
                  </a:cubicBezTo>
                  <a:cubicBezTo>
                    <a:pt x="130" y="343"/>
                    <a:pt x="130" y="343"/>
                    <a:pt x="130" y="343"/>
                  </a:cubicBezTo>
                  <a:cubicBezTo>
                    <a:pt x="130" y="344"/>
                    <a:pt x="130" y="344"/>
                    <a:pt x="130" y="344"/>
                  </a:cubicBezTo>
                  <a:cubicBezTo>
                    <a:pt x="130" y="345"/>
                    <a:pt x="130" y="345"/>
                    <a:pt x="130" y="345"/>
                  </a:cubicBezTo>
                  <a:cubicBezTo>
                    <a:pt x="131" y="349"/>
                    <a:pt x="132" y="353"/>
                    <a:pt x="133" y="357"/>
                  </a:cubicBezTo>
                  <a:cubicBezTo>
                    <a:pt x="134" y="360"/>
                    <a:pt x="135" y="363"/>
                    <a:pt x="135" y="366"/>
                  </a:cubicBezTo>
                  <a:cubicBezTo>
                    <a:pt x="135" y="375"/>
                    <a:pt x="131" y="385"/>
                    <a:pt x="129" y="394"/>
                  </a:cubicBezTo>
                  <a:cubicBezTo>
                    <a:pt x="128" y="395"/>
                    <a:pt x="128" y="396"/>
                    <a:pt x="128" y="397"/>
                  </a:cubicBezTo>
                  <a:cubicBezTo>
                    <a:pt x="126" y="404"/>
                    <a:pt x="120" y="424"/>
                    <a:pt x="115" y="429"/>
                  </a:cubicBezTo>
                  <a:cubicBezTo>
                    <a:pt x="106" y="436"/>
                    <a:pt x="103" y="437"/>
                    <a:pt x="96" y="446"/>
                  </a:cubicBezTo>
                  <a:cubicBezTo>
                    <a:pt x="92" y="452"/>
                    <a:pt x="89" y="455"/>
                    <a:pt x="88" y="459"/>
                  </a:cubicBezTo>
                  <a:cubicBezTo>
                    <a:pt x="87" y="460"/>
                    <a:pt x="87" y="461"/>
                    <a:pt x="87" y="462"/>
                  </a:cubicBezTo>
                  <a:cubicBezTo>
                    <a:pt x="87" y="463"/>
                    <a:pt x="87" y="463"/>
                    <a:pt x="87" y="463"/>
                  </a:cubicBezTo>
                  <a:cubicBezTo>
                    <a:pt x="86" y="464"/>
                    <a:pt x="86" y="464"/>
                    <a:pt x="86" y="464"/>
                  </a:cubicBezTo>
                  <a:cubicBezTo>
                    <a:pt x="86" y="465"/>
                    <a:pt x="86" y="465"/>
                    <a:pt x="86" y="465"/>
                  </a:cubicBezTo>
                  <a:cubicBezTo>
                    <a:pt x="85" y="468"/>
                    <a:pt x="85" y="472"/>
                    <a:pt x="84" y="476"/>
                  </a:cubicBezTo>
                  <a:cubicBezTo>
                    <a:pt x="84" y="479"/>
                    <a:pt x="83" y="483"/>
                    <a:pt x="83" y="486"/>
                  </a:cubicBezTo>
                  <a:cubicBezTo>
                    <a:pt x="84" y="491"/>
                    <a:pt x="86" y="495"/>
                    <a:pt x="87" y="500"/>
                  </a:cubicBezTo>
                  <a:cubicBezTo>
                    <a:pt x="89" y="506"/>
                    <a:pt x="89" y="506"/>
                    <a:pt x="89" y="506"/>
                  </a:cubicBezTo>
                  <a:cubicBezTo>
                    <a:pt x="90" y="508"/>
                    <a:pt x="90" y="510"/>
                    <a:pt x="91" y="511"/>
                  </a:cubicBezTo>
                  <a:cubicBezTo>
                    <a:pt x="95" y="520"/>
                    <a:pt x="102" y="528"/>
                    <a:pt x="106" y="537"/>
                  </a:cubicBezTo>
                  <a:cubicBezTo>
                    <a:pt x="106" y="538"/>
                    <a:pt x="106" y="539"/>
                    <a:pt x="107" y="540"/>
                  </a:cubicBezTo>
                  <a:cubicBezTo>
                    <a:pt x="107" y="544"/>
                    <a:pt x="107" y="548"/>
                    <a:pt x="107" y="552"/>
                  </a:cubicBezTo>
                  <a:cubicBezTo>
                    <a:pt x="107" y="556"/>
                    <a:pt x="107" y="560"/>
                    <a:pt x="107" y="564"/>
                  </a:cubicBezTo>
                  <a:cubicBezTo>
                    <a:pt x="109" y="580"/>
                    <a:pt x="114" y="598"/>
                    <a:pt x="127" y="609"/>
                  </a:cubicBezTo>
                  <a:cubicBezTo>
                    <a:pt x="132" y="613"/>
                    <a:pt x="142" y="618"/>
                    <a:pt x="149" y="615"/>
                  </a:cubicBezTo>
                  <a:cubicBezTo>
                    <a:pt x="150" y="614"/>
                    <a:pt x="151" y="611"/>
                    <a:pt x="149" y="611"/>
                  </a:cubicBezTo>
                  <a:cubicBezTo>
                    <a:pt x="143" y="611"/>
                    <a:pt x="139" y="609"/>
                    <a:pt x="136" y="606"/>
                  </a:cubicBezTo>
                  <a:cubicBezTo>
                    <a:pt x="136" y="605"/>
                    <a:pt x="135" y="604"/>
                    <a:pt x="134" y="603"/>
                  </a:cubicBezTo>
                  <a:cubicBezTo>
                    <a:pt x="138" y="602"/>
                    <a:pt x="141" y="599"/>
                    <a:pt x="143" y="597"/>
                  </a:cubicBezTo>
                  <a:cubicBezTo>
                    <a:pt x="151" y="589"/>
                    <a:pt x="154" y="579"/>
                    <a:pt x="156" y="568"/>
                  </a:cubicBezTo>
                  <a:cubicBezTo>
                    <a:pt x="157" y="562"/>
                    <a:pt x="157" y="556"/>
                    <a:pt x="158" y="550"/>
                  </a:cubicBezTo>
                  <a:cubicBezTo>
                    <a:pt x="157" y="537"/>
                    <a:pt x="156" y="524"/>
                    <a:pt x="153" y="512"/>
                  </a:cubicBezTo>
                  <a:cubicBezTo>
                    <a:pt x="151" y="505"/>
                    <a:pt x="151" y="505"/>
                    <a:pt x="151" y="505"/>
                  </a:cubicBezTo>
                  <a:cubicBezTo>
                    <a:pt x="151" y="504"/>
                    <a:pt x="151" y="504"/>
                    <a:pt x="151" y="504"/>
                  </a:cubicBezTo>
                  <a:cubicBezTo>
                    <a:pt x="150" y="503"/>
                    <a:pt x="150" y="503"/>
                    <a:pt x="150" y="503"/>
                  </a:cubicBezTo>
                  <a:cubicBezTo>
                    <a:pt x="150" y="503"/>
                    <a:pt x="150" y="503"/>
                    <a:pt x="150" y="503"/>
                  </a:cubicBezTo>
                  <a:cubicBezTo>
                    <a:pt x="150" y="503"/>
                    <a:pt x="150" y="503"/>
                    <a:pt x="150" y="502"/>
                  </a:cubicBezTo>
                  <a:cubicBezTo>
                    <a:pt x="149" y="502"/>
                    <a:pt x="148" y="501"/>
                    <a:pt x="148" y="501"/>
                  </a:cubicBezTo>
                  <a:cubicBezTo>
                    <a:pt x="147" y="500"/>
                    <a:pt x="147" y="499"/>
                    <a:pt x="148" y="499"/>
                  </a:cubicBezTo>
                  <a:cubicBezTo>
                    <a:pt x="148" y="499"/>
                    <a:pt x="148" y="499"/>
                    <a:pt x="148" y="498"/>
                  </a:cubicBezTo>
                  <a:cubicBezTo>
                    <a:pt x="148" y="498"/>
                    <a:pt x="148" y="498"/>
                    <a:pt x="148" y="498"/>
                  </a:cubicBezTo>
                  <a:cubicBezTo>
                    <a:pt x="148" y="498"/>
                    <a:pt x="148" y="498"/>
                    <a:pt x="148" y="498"/>
                  </a:cubicBezTo>
                  <a:cubicBezTo>
                    <a:pt x="148" y="497"/>
                    <a:pt x="148" y="497"/>
                    <a:pt x="148" y="497"/>
                  </a:cubicBezTo>
                  <a:cubicBezTo>
                    <a:pt x="149" y="496"/>
                    <a:pt x="150" y="494"/>
                    <a:pt x="151" y="492"/>
                  </a:cubicBezTo>
                  <a:cubicBezTo>
                    <a:pt x="155" y="484"/>
                    <a:pt x="160" y="477"/>
                    <a:pt x="166" y="469"/>
                  </a:cubicBezTo>
                  <a:cubicBezTo>
                    <a:pt x="170" y="459"/>
                    <a:pt x="174" y="449"/>
                    <a:pt x="180" y="439"/>
                  </a:cubicBezTo>
                  <a:cubicBezTo>
                    <a:pt x="180" y="438"/>
                    <a:pt x="180" y="438"/>
                    <a:pt x="180" y="438"/>
                  </a:cubicBezTo>
                  <a:cubicBezTo>
                    <a:pt x="185" y="429"/>
                    <a:pt x="190" y="420"/>
                    <a:pt x="196" y="411"/>
                  </a:cubicBezTo>
                  <a:cubicBezTo>
                    <a:pt x="200" y="403"/>
                    <a:pt x="204" y="395"/>
                    <a:pt x="207" y="387"/>
                  </a:cubicBezTo>
                  <a:cubicBezTo>
                    <a:pt x="208" y="386"/>
                    <a:pt x="208" y="386"/>
                    <a:pt x="208" y="386"/>
                  </a:cubicBezTo>
                  <a:cubicBezTo>
                    <a:pt x="208" y="386"/>
                    <a:pt x="208" y="386"/>
                    <a:pt x="208" y="386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5"/>
                    <a:pt x="208" y="385"/>
                    <a:pt x="208" y="385"/>
                  </a:cubicBezTo>
                  <a:cubicBezTo>
                    <a:pt x="208" y="384"/>
                    <a:pt x="208" y="384"/>
                    <a:pt x="208" y="384"/>
                  </a:cubicBezTo>
                  <a:cubicBezTo>
                    <a:pt x="207" y="383"/>
                    <a:pt x="208" y="382"/>
                    <a:pt x="209" y="382"/>
                  </a:cubicBezTo>
                  <a:cubicBezTo>
                    <a:pt x="210" y="381"/>
                    <a:pt x="210" y="381"/>
                    <a:pt x="211" y="380"/>
                  </a:cubicBezTo>
                  <a:cubicBezTo>
                    <a:pt x="210" y="380"/>
                    <a:pt x="210" y="380"/>
                    <a:pt x="209" y="379"/>
                  </a:cubicBezTo>
                  <a:cubicBezTo>
                    <a:pt x="210" y="380"/>
                    <a:pt x="210" y="380"/>
                    <a:pt x="211" y="380"/>
                  </a:cubicBezTo>
                  <a:cubicBezTo>
                    <a:pt x="212" y="380"/>
                    <a:pt x="213" y="379"/>
                    <a:pt x="213" y="378"/>
                  </a:cubicBezTo>
                  <a:cubicBezTo>
                    <a:pt x="214" y="377"/>
                    <a:pt x="215" y="376"/>
                    <a:pt x="216" y="374"/>
                  </a:cubicBezTo>
                  <a:cubicBezTo>
                    <a:pt x="217" y="374"/>
                    <a:pt x="217" y="374"/>
                    <a:pt x="217" y="374"/>
                  </a:cubicBezTo>
                  <a:cubicBezTo>
                    <a:pt x="217" y="374"/>
                    <a:pt x="217" y="374"/>
                    <a:pt x="218" y="374"/>
                  </a:cubicBezTo>
                  <a:cubicBezTo>
                    <a:pt x="220" y="374"/>
                    <a:pt x="221" y="374"/>
                    <a:pt x="223" y="374"/>
                  </a:cubicBezTo>
                  <a:cubicBezTo>
                    <a:pt x="226" y="374"/>
                    <a:pt x="228" y="374"/>
                    <a:pt x="231" y="374"/>
                  </a:cubicBezTo>
                  <a:cubicBezTo>
                    <a:pt x="237" y="373"/>
                    <a:pt x="243" y="373"/>
                    <a:pt x="248" y="373"/>
                  </a:cubicBezTo>
                  <a:cubicBezTo>
                    <a:pt x="261" y="373"/>
                    <a:pt x="273" y="376"/>
                    <a:pt x="285" y="378"/>
                  </a:cubicBezTo>
                  <a:cubicBezTo>
                    <a:pt x="297" y="381"/>
                    <a:pt x="310" y="382"/>
                    <a:pt x="323" y="384"/>
                  </a:cubicBezTo>
                  <a:cubicBezTo>
                    <a:pt x="331" y="385"/>
                    <a:pt x="339" y="385"/>
                    <a:pt x="347" y="385"/>
                  </a:cubicBezTo>
                  <a:cubicBezTo>
                    <a:pt x="350" y="387"/>
                    <a:pt x="352" y="388"/>
                    <a:pt x="352" y="388"/>
                  </a:cubicBezTo>
                  <a:cubicBezTo>
                    <a:pt x="370" y="399"/>
                    <a:pt x="387" y="410"/>
                    <a:pt x="403" y="422"/>
                  </a:cubicBezTo>
                  <a:cubicBezTo>
                    <a:pt x="409" y="427"/>
                    <a:pt x="414" y="433"/>
                    <a:pt x="420" y="437"/>
                  </a:cubicBezTo>
                  <a:cubicBezTo>
                    <a:pt x="428" y="443"/>
                    <a:pt x="437" y="448"/>
                    <a:pt x="445" y="453"/>
                  </a:cubicBezTo>
                  <a:cubicBezTo>
                    <a:pt x="463" y="465"/>
                    <a:pt x="480" y="475"/>
                    <a:pt x="487" y="496"/>
                  </a:cubicBezTo>
                  <a:cubicBezTo>
                    <a:pt x="493" y="513"/>
                    <a:pt x="491" y="533"/>
                    <a:pt x="489" y="550"/>
                  </a:cubicBezTo>
                  <a:cubicBezTo>
                    <a:pt x="487" y="568"/>
                    <a:pt x="482" y="585"/>
                    <a:pt x="480" y="603"/>
                  </a:cubicBezTo>
                  <a:cubicBezTo>
                    <a:pt x="477" y="608"/>
                    <a:pt x="474" y="612"/>
                    <a:pt x="470" y="615"/>
                  </a:cubicBezTo>
                  <a:cubicBezTo>
                    <a:pt x="466" y="619"/>
                    <a:pt x="462" y="623"/>
                    <a:pt x="458" y="626"/>
                  </a:cubicBezTo>
                  <a:cubicBezTo>
                    <a:pt x="456" y="628"/>
                    <a:pt x="454" y="630"/>
                    <a:pt x="452" y="631"/>
                  </a:cubicBezTo>
                  <a:cubicBezTo>
                    <a:pt x="451" y="632"/>
                    <a:pt x="450" y="633"/>
                    <a:pt x="449" y="634"/>
                  </a:cubicBezTo>
                  <a:cubicBezTo>
                    <a:pt x="447" y="636"/>
                    <a:pt x="447" y="636"/>
                    <a:pt x="447" y="636"/>
                  </a:cubicBezTo>
                  <a:cubicBezTo>
                    <a:pt x="447" y="636"/>
                    <a:pt x="446" y="637"/>
                    <a:pt x="446" y="637"/>
                  </a:cubicBezTo>
                  <a:cubicBezTo>
                    <a:pt x="443" y="637"/>
                    <a:pt x="441" y="636"/>
                    <a:pt x="440" y="636"/>
                  </a:cubicBezTo>
                  <a:cubicBezTo>
                    <a:pt x="438" y="635"/>
                    <a:pt x="437" y="635"/>
                    <a:pt x="437" y="637"/>
                  </a:cubicBezTo>
                  <a:cubicBezTo>
                    <a:pt x="437" y="637"/>
                    <a:pt x="437" y="636"/>
                    <a:pt x="437" y="636"/>
                  </a:cubicBezTo>
                  <a:cubicBezTo>
                    <a:pt x="437" y="636"/>
                    <a:pt x="436" y="636"/>
                    <a:pt x="436" y="636"/>
                  </a:cubicBezTo>
                  <a:cubicBezTo>
                    <a:pt x="431" y="638"/>
                    <a:pt x="431" y="638"/>
                    <a:pt x="431" y="638"/>
                  </a:cubicBezTo>
                  <a:cubicBezTo>
                    <a:pt x="427" y="639"/>
                    <a:pt x="423" y="640"/>
                    <a:pt x="420" y="640"/>
                  </a:cubicBezTo>
                  <a:cubicBezTo>
                    <a:pt x="418" y="640"/>
                    <a:pt x="415" y="640"/>
                    <a:pt x="413" y="640"/>
                  </a:cubicBezTo>
                  <a:cubicBezTo>
                    <a:pt x="405" y="640"/>
                    <a:pt x="396" y="641"/>
                    <a:pt x="388" y="643"/>
                  </a:cubicBezTo>
                  <a:cubicBezTo>
                    <a:pt x="378" y="645"/>
                    <a:pt x="369" y="648"/>
                    <a:pt x="359" y="649"/>
                  </a:cubicBezTo>
                  <a:cubicBezTo>
                    <a:pt x="358" y="650"/>
                    <a:pt x="358" y="650"/>
                    <a:pt x="358" y="650"/>
                  </a:cubicBezTo>
                  <a:cubicBezTo>
                    <a:pt x="348" y="651"/>
                    <a:pt x="338" y="652"/>
                    <a:pt x="327" y="653"/>
                  </a:cubicBezTo>
                  <a:cubicBezTo>
                    <a:pt x="323" y="654"/>
                    <a:pt x="323" y="654"/>
                    <a:pt x="323" y="654"/>
                  </a:cubicBezTo>
                  <a:cubicBezTo>
                    <a:pt x="323" y="654"/>
                    <a:pt x="322" y="654"/>
                    <a:pt x="322" y="654"/>
                  </a:cubicBezTo>
                  <a:cubicBezTo>
                    <a:pt x="319" y="650"/>
                    <a:pt x="315" y="647"/>
                    <a:pt x="311" y="643"/>
                  </a:cubicBezTo>
                  <a:cubicBezTo>
                    <a:pt x="289" y="623"/>
                    <a:pt x="260" y="618"/>
                    <a:pt x="230" y="620"/>
                  </a:cubicBezTo>
                  <a:cubicBezTo>
                    <a:pt x="224" y="620"/>
                    <a:pt x="218" y="622"/>
                    <a:pt x="212" y="625"/>
                  </a:cubicBezTo>
                  <a:cubicBezTo>
                    <a:pt x="209" y="627"/>
                    <a:pt x="206" y="630"/>
                    <a:pt x="203" y="633"/>
                  </a:cubicBezTo>
                  <a:cubicBezTo>
                    <a:pt x="203" y="632"/>
                    <a:pt x="202" y="630"/>
                    <a:pt x="201" y="629"/>
                  </a:cubicBezTo>
                  <a:cubicBezTo>
                    <a:pt x="200" y="625"/>
                    <a:pt x="199" y="621"/>
                    <a:pt x="201" y="615"/>
                  </a:cubicBezTo>
                  <a:cubicBezTo>
                    <a:pt x="202" y="613"/>
                    <a:pt x="199" y="613"/>
                    <a:pt x="198" y="614"/>
                  </a:cubicBezTo>
                  <a:cubicBezTo>
                    <a:pt x="193" y="621"/>
                    <a:pt x="194" y="632"/>
                    <a:pt x="196" y="639"/>
                  </a:cubicBezTo>
                  <a:cubicBezTo>
                    <a:pt x="201" y="655"/>
                    <a:pt x="215" y="666"/>
                    <a:pt x="229" y="672"/>
                  </a:cubicBezTo>
                  <a:cubicBezTo>
                    <a:pt x="232" y="673"/>
                    <a:pt x="236" y="675"/>
                    <a:pt x="240" y="676"/>
                  </a:cubicBezTo>
                  <a:cubicBezTo>
                    <a:pt x="243" y="677"/>
                    <a:pt x="246" y="679"/>
                    <a:pt x="250" y="679"/>
                  </a:cubicBezTo>
                  <a:cubicBezTo>
                    <a:pt x="251" y="680"/>
                    <a:pt x="252" y="681"/>
                    <a:pt x="252" y="682"/>
                  </a:cubicBezTo>
                  <a:cubicBezTo>
                    <a:pt x="259" y="688"/>
                    <a:pt x="264" y="697"/>
                    <a:pt x="270" y="704"/>
                  </a:cubicBezTo>
                  <a:cubicBezTo>
                    <a:pt x="274" y="708"/>
                    <a:pt x="277" y="711"/>
                    <a:pt x="281" y="714"/>
                  </a:cubicBezTo>
                  <a:cubicBezTo>
                    <a:pt x="283" y="716"/>
                    <a:pt x="284" y="717"/>
                    <a:pt x="286" y="719"/>
                  </a:cubicBezTo>
                  <a:cubicBezTo>
                    <a:pt x="287" y="720"/>
                    <a:pt x="288" y="721"/>
                    <a:pt x="288" y="722"/>
                  </a:cubicBezTo>
                  <a:cubicBezTo>
                    <a:pt x="290" y="723"/>
                    <a:pt x="291" y="724"/>
                    <a:pt x="292" y="725"/>
                  </a:cubicBezTo>
                  <a:cubicBezTo>
                    <a:pt x="299" y="732"/>
                    <a:pt x="307" y="730"/>
                    <a:pt x="313" y="733"/>
                  </a:cubicBezTo>
                  <a:cubicBezTo>
                    <a:pt x="318" y="732"/>
                    <a:pt x="320" y="736"/>
                    <a:pt x="327" y="734"/>
                  </a:cubicBezTo>
                  <a:cubicBezTo>
                    <a:pt x="329" y="733"/>
                    <a:pt x="331" y="733"/>
                    <a:pt x="333" y="732"/>
                  </a:cubicBezTo>
                  <a:cubicBezTo>
                    <a:pt x="335" y="732"/>
                    <a:pt x="335" y="732"/>
                    <a:pt x="335" y="732"/>
                  </a:cubicBezTo>
                  <a:cubicBezTo>
                    <a:pt x="336" y="731"/>
                    <a:pt x="336" y="731"/>
                    <a:pt x="336" y="731"/>
                  </a:cubicBezTo>
                  <a:cubicBezTo>
                    <a:pt x="338" y="730"/>
                    <a:pt x="340" y="729"/>
                    <a:pt x="341" y="728"/>
                  </a:cubicBezTo>
                  <a:cubicBezTo>
                    <a:pt x="344" y="726"/>
                    <a:pt x="346" y="732"/>
                    <a:pt x="351" y="728"/>
                  </a:cubicBezTo>
                  <a:cubicBezTo>
                    <a:pt x="356" y="725"/>
                    <a:pt x="376" y="725"/>
                    <a:pt x="383" y="726"/>
                  </a:cubicBezTo>
                  <a:cubicBezTo>
                    <a:pt x="384" y="726"/>
                    <a:pt x="385" y="726"/>
                    <a:pt x="386" y="726"/>
                  </a:cubicBezTo>
                  <a:cubicBezTo>
                    <a:pt x="395" y="727"/>
                    <a:pt x="404" y="727"/>
                    <a:pt x="413" y="730"/>
                  </a:cubicBezTo>
                  <a:cubicBezTo>
                    <a:pt x="416" y="731"/>
                    <a:pt x="418" y="733"/>
                    <a:pt x="420" y="735"/>
                  </a:cubicBezTo>
                  <a:cubicBezTo>
                    <a:pt x="428" y="742"/>
                    <a:pt x="438" y="738"/>
                    <a:pt x="446" y="738"/>
                  </a:cubicBezTo>
                  <a:cubicBezTo>
                    <a:pt x="449" y="738"/>
                    <a:pt x="451" y="738"/>
                    <a:pt x="453" y="738"/>
                  </a:cubicBezTo>
                  <a:cubicBezTo>
                    <a:pt x="455" y="738"/>
                    <a:pt x="455" y="738"/>
                    <a:pt x="455" y="738"/>
                  </a:cubicBezTo>
                  <a:cubicBezTo>
                    <a:pt x="457" y="738"/>
                    <a:pt x="457" y="738"/>
                    <a:pt x="457" y="738"/>
                  </a:cubicBezTo>
                  <a:cubicBezTo>
                    <a:pt x="459" y="737"/>
                    <a:pt x="461" y="737"/>
                    <a:pt x="463" y="736"/>
                  </a:cubicBezTo>
                  <a:cubicBezTo>
                    <a:pt x="472" y="734"/>
                    <a:pt x="480" y="732"/>
                    <a:pt x="488" y="729"/>
                  </a:cubicBezTo>
                  <a:cubicBezTo>
                    <a:pt x="489" y="728"/>
                    <a:pt x="489" y="728"/>
                    <a:pt x="489" y="728"/>
                  </a:cubicBezTo>
                  <a:cubicBezTo>
                    <a:pt x="490" y="727"/>
                    <a:pt x="491" y="726"/>
                    <a:pt x="492" y="725"/>
                  </a:cubicBezTo>
                  <a:cubicBezTo>
                    <a:pt x="496" y="721"/>
                    <a:pt x="500" y="716"/>
                    <a:pt x="502" y="711"/>
                  </a:cubicBezTo>
                  <a:cubicBezTo>
                    <a:pt x="510" y="706"/>
                    <a:pt x="517" y="700"/>
                    <a:pt x="525" y="695"/>
                  </a:cubicBezTo>
                  <a:cubicBezTo>
                    <a:pt x="535" y="688"/>
                    <a:pt x="549" y="686"/>
                    <a:pt x="561" y="685"/>
                  </a:cubicBezTo>
                  <a:cubicBezTo>
                    <a:pt x="573" y="683"/>
                    <a:pt x="585" y="681"/>
                    <a:pt x="597" y="678"/>
                  </a:cubicBezTo>
                  <a:cubicBezTo>
                    <a:pt x="610" y="675"/>
                    <a:pt x="623" y="672"/>
                    <a:pt x="636" y="671"/>
                  </a:cubicBezTo>
                  <a:cubicBezTo>
                    <a:pt x="644" y="670"/>
                    <a:pt x="649" y="673"/>
                    <a:pt x="650" y="681"/>
                  </a:cubicBezTo>
                  <a:cubicBezTo>
                    <a:pt x="650" y="687"/>
                    <a:pt x="651" y="691"/>
                    <a:pt x="653" y="696"/>
                  </a:cubicBezTo>
                  <a:cubicBezTo>
                    <a:pt x="663" y="718"/>
                    <a:pt x="656" y="742"/>
                    <a:pt x="647" y="763"/>
                  </a:cubicBezTo>
                  <a:cubicBezTo>
                    <a:pt x="637" y="785"/>
                    <a:pt x="630" y="809"/>
                    <a:pt x="623" y="832"/>
                  </a:cubicBezTo>
                  <a:cubicBezTo>
                    <a:pt x="616" y="857"/>
                    <a:pt x="612" y="882"/>
                    <a:pt x="605" y="907"/>
                  </a:cubicBezTo>
                  <a:cubicBezTo>
                    <a:pt x="598" y="934"/>
                    <a:pt x="589" y="960"/>
                    <a:pt x="579" y="985"/>
                  </a:cubicBezTo>
                  <a:cubicBezTo>
                    <a:pt x="569" y="1010"/>
                    <a:pt x="561" y="1034"/>
                    <a:pt x="558" y="1060"/>
                  </a:cubicBezTo>
                  <a:cubicBezTo>
                    <a:pt x="550" y="1113"/>
                    <a:pt x="531" y="1165"/>
                    <a:pt x="513" y="1215"/>
                  </a:cubicBezTo>
                  <a:cubicBezTo>
                    <a:pt x="498" y="1257"/>
                    <a:pt x="389" y="1633"/>
                    <a:pt x="346" y="1772"/>
                  </a:cubicBezTo>
                  <a:cubicBezTo>
                    <a:pt x="720" y="1734"/>
                    <a:pt x="720" y="1734"/>
                    <a:pt x="720" y="1734"/>
                  </a:cubicBezTo>
                  <a:cubicBezTo>
                    <a:pt x="744" y="1692"/>
                    <a:pt x="771" y="1646"/>
                    <a:pt x="775" y="1631"/>
                  </a:cubicBezTo>
                  <a:cubicBezTo>
                    <a:pt x="781" y="1605"/>
                    <a:pt x="842" y="1216"/>
                    <a:pt x="851" y="1190"/>
                  </a:cubicBezTo>
                  <a:cubicBezTo>
                    <a:pt x="859" y="1166"/>
                    <a:pt x="849" y="1139"/>
                    <a:pt x="856" y="1114"/>
                  </a:cubicBezTo>
                  <a:cubicBezTo>
                    <a:pt x="864" y="1084"/>
                    <a:pt x="870" y="1051"/>
                    <a:pt x="873" y="1020"/>
                  </a:cubicBezTo>
                  <a:cubicBezTo>
                    <a:pt x="875" y="990"/>
                    <a:pt x="887" y="967"/>
                    <a:pt x="886" y="937"/>
                  </a:cubicBezTo>
                  <a:cubicBezTo>
                    <a:pt x="885" y="922"/>
                    <a:pt x="886" y="906"/>
                    <a:pt x="886" y="891"/>
                  </a:cubicBezTo>
                  <a:cubicBezTo>
                    <a:pt x="887" y="877"/>
                    <a:pt x="886" y="862"/>
                    <a:pt x="886" y="848"/>
                  </a:cubicBezTo>
                  <a:cubicBezTo>
                    <a:pt x="885" y="833"/>
                    <a:pt x="888" y="819"/>
                    <a:pt x="892" y="805"/>
                  </a:cubicBezTo>
                  <a:cubicBezTo>
                    <a:pt x="896" y="794"/>
                    <a:pt x="899" y="783"/>
                    <a:pt x="902" y="772"/>
                  </a:cubicBezTo>
                  <a:cubicBezTo>
                    <a:pt x="908" y="749"/>
                    <a:pt x="902" y="728"/>
                    <a:pt x="898" y="704"/>
                  </a:cubicBezTo>
                  <a:cubicBezTo>
                    <a:pt x="896" y="695"/>
                    <a:pt x="901" y="685"/>
                    <a:pt x="895" y="679"/>
                  </a:cubicBezTo>
                  <a:cubicBezTo>
                    <a:pt x="885" y="668"/>
                    <a:pt x="883" y="639"/>
                    <a:pt x="880" y="625"/>
                  </a:cubicBezTo>
                  <a:cubicBezTo>
                    <a:pt x="873" y="599"/>
                    <a:pt x="886" y="594"/>
                    <a:pt x="876" y="570"/>
                  </a:cubicBezTo>
                  <a:cubicBezTo>
                    <a:pt x="866" y="545"/>
                    <a:pt x="868" y="517"/>
                    <a:pt x="856" y="494"/>
                  </a:cubicBezTo>
                  <a:cubicBezTo>
                    <a:pt x="844" y="472"/>
                    <a:pt x="826" y="459"/>
                    <a:pt x="812" y="438"/>
                  </a:cubicBezTo>
                  <a:cubicBezTo>
                    <a:pt x="797" y="404"/>
                    <a:pt x="755" y="361"/>
                    <a:pt x="737" y="328"/>
                  </a:cubicBezTo>
                  <a:cubicBezTo>
                    <a:pt x="713" y="281"/>
                    <a:pt x="672" y="263"/>
                    <a:pt x="645" y="217"/>
                  </a:cubicBezTo>
                  <a:cubicBezTo>
                    <a:pt x="632" y="195"/>
                    <a:pt x="633" y="146"/>
                    <a:pt x="621" y="124"/>
                  </a:cubicBezTo>
                  <a:cubicBezTo>
                    <a:pt x="613" y="109"/>
                    <a:pt x="606" y="94"/>
                    <a:pt x="596" y="81"/>
                  </a:cubicBezTo>
                  <a:cubicBezTo>
                    <a:pt x="597" y="79"/>
                    <a:pt x="596" y="77"/>
                    <a:pt x="596" y="75"/>
                  </a:cubicBezTo>
                  <a:cubicBezTo>
                    <a:pt x="596" y="74"/>
                    <a:pt x="596" y="74"/>
                    <a:pt x="596" y="73"/>
                  </a:cubicBezTo>
                  <a:cubicBezTo>
                    <a:pt x="595" y="70"/>
                    <a:pt x="595" y="67"/>
                    <a:pt x="594" y="64"/>
                  </a:cubicBezTo>
                  <a:cubicBezTo>
                    <a:pt x="594" y="62"/>
                    <a:pt x="593" y="61"/>
                    <a:pt x="593" y="60"/>
                  </a:cubicBezTo>
                  <a:cubicBezTo>
                    <a:pt x="592" y="57"/>
                    <a:pt x="592" y="57"/>
                    <a:pt x="592" y="57"/>
                  </a:cubicBezTo>
                  <a:cubicBezTo>
                    <a:pt x="590" y="53"/>
                    <a:pt x="590" y="53"/>
                    <a:pt x="590" y="53"/>
                  </a:cubicBezTo>
                  <a:cubicBezTo>
                    <a:pt x="586" y="42"/>
                    <a:pt x="581" y="33"/>
                    <a:pt x="575" y="28"/>
                  </a:cubicBezTo>
                  <a:cubicBezTo>
                    <a:pt x="572" y="28"/>
                    <a:pt x="568" y="28"/>
                    <a:pt x="565" y="29"/>
                  </a:cubicBezTo>
                  <a:cubicBezTo>
                    <a:pt x="562" y="29"/>
                    <a:pt x="559" y="30"/>
                    <a:pt x="556" y="29"/>
                  </a:cubicBezTo>
                  <a:cubicBezTo>
                    <a:pt x="550" y="29"/>
                    <a:pt x="545" y="28"/>
                    <a:pt x="540" y="27"/>
                  </a:cubicBezTo>
                  <a:cubicBezTo>
                    <a:pt x="529" y="26"/>
                    <a:pt x="529" y="26"/>
                    <a:pt x="529" y="26"/>
                  </a:cubicBezTo>
                  <a:cubicBezTo>
                    <a:pt x="528" y="25"/>
                    <a:pt x="527" y="25"/>
                    <a:pt x="527" y="25"/>
                  </a:cubicBezTo>
                  <a:cubicBezTo>
                    <a:pt x="521" y="25"/>
                    <a:pt x="507" y="22"/>
                    <a:pt x="503" y="19"/>
                  </a:cubicBezTo>
                  <a:cubicBezTo>
                    <a:pt x="496" y="13"/>
                    <a:pt x="496" y="11"/>
                    <a:pt x="488" y="7"/>
                  </a:cubicBezTo>
                  <a:cubicBezTo>
                    <a:pt x="484" y="4"/>
                    <a:pt x="481" y="3"/>
                    <a:pt x="478" y="2"/>
                  </a:cubicBezTo>
                  <a:cubicBezTo>
                    <a:pt x="477" y="2"/>
                    <a:pt x="475" y="2"/>
                    <a:pt x="473" y="2"/>
                  </a:cubicBezTo>
                  <a:cubicBezTo>
                    <a:pt x="473" y="2"/>
                    <a:pt x="472" y="2"/>
                    <a:pt x="471" y="2"/>
                  </a:cubicBezTo>
                  <a:cubicBezTo>
                    <a:pt x="470" y="2"/>
                    <a:pt x="469" y="2"/>
                    <a:pt x="467" y="2"/>
                  </a:cubicBezTo>
                  <a:cubicBezTo>
                    <a:pt x="458" y="2"/>
                    <a:pt x="449" y="0"/>
                    <a:pt x="441" y="0"/>
                  </a:cubicBezTo>
                  <a:cubicBezTo>
                    <a:pt x="440" y="0"/>
                    <a:pt x="439" y="0"/>
                    <a:pt x="438" y="1"/>
                  </a:cubicBezTo>
                  <a:cubicBezTo>
                    <a:pt x="436" y="5"/>
                    <a:pt x="434" y="9"/>
                    <a:pt x="432" y="13"/>
                  </a:cubicBezTo>
                  <a:cubicBezTo>
                    <a:pt x="431" y="13"/>
                    <a:pt x="430" y="12"/>
                    <a:pt x="429" y="12"/>
                  </a:cubicBezTo>
                  <a:cubicBezTo>
                    <a:pt x="425" y="11"/>
                    <a:pt x="421" y="10"/>
                    <a:pt x="418" y="10"/>
                  </a:cubicBezTo>
                  <a:cubicBezTo>
                    <a:pt x="415" y="9"/>
                    <a:pt x="415" y="9"/>
                    <a:pt x="415" y="9"/>
                  </a:cubicBezTo>
                  <a:cubicBezTo>
                    <a:pt x="413" y="9"/>
                    <a:pt x="413" y="9"/>
                    <a:pt x="413" y="9"/>
                  </a:cubicBezTo>
                  <a:cubicBezTo>
                    <a:pt x="413" y="9"/>
                    <a:pt x="412" y="9"/>
                    <a:pt x="412" y="9"/>
                  </a:cubicBezTo>
                  <a:cubicBezTo>
                    <a:pt x="411" y="9"/>
                    <a:pt x="410" y="9"/>
                    <a:pt x="409" y="9"/>
                  </a:cubicBezTo>
                  <a:cubicBezTo>
                    <a:pt x="401" y="9"/>
                    <a:pt x="393" y="12"/>
                    <a:pt x="386" y="17"/>
                  </a:cubicBezTo>
                  <a:cubicBezTo>
                    <a:pt x="384" y="19"/>
                    <a:pt x="382" y="20"/>
                    <a:pt x="379" y="21"/>
                  </a:cubicBezTo>
                  <a:cubicBezTo>
                    <a:pt x="370" y="23"/>
                    <a:pt x="360" y="22"/>
                    <a:pt x="350" y="22"/>
                  </a:cubicBezTo>
                  <a:cubicBezTo>
                    <a:pt x="349" y="22"/>
                    <a:pt x="348" y="22"/>
                    <a:pt x="347" y="22"/>
                  </a:cubicBezTo>
                  <a:cubicBezTo>
                    <a:pt x="340" y="23"/>
                    <a:pt x="320" y="21"/>
                    <a:pt x="315" y="18"/>
                  </a:cubicBezTo>
                  <a:cubicBezTo>
                    <a:pt x="310" y="14"/>
                    <a:pt x="307" y="12"/>
                    <a:pt x="304" y="10"/>
                  </a:cubicBezTo>
                  <a:cubicBezTo>
                    <a:pt x="304" y="10"/>
                    <a:pt x="303" y="9"/>
                    <a:pt x="302" y="9"/>
                  </a:cubicBezTo>
                  <a:cubicBezTo>
                    <a:pt x="301" y="8"/>
                    <a:pt x="300" y="7"/>
                    <a:pt x="298" y="7"/>
                  </a:cubicBezTo>
                  <a:cubicBezTo>
                    <a:pt x="296" y="6"/>
                    <a:pt x="293" y="4"/>
                    <a:pt x="288" y="3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75" y="2"/>
                    <a:pt x="270" y="4"/>
                    <a:pt x="266" y="6"/>
                  </a:cubicBezTo>
                  <a:cubicBezTo>
                    <a:pt x="265" y="7"/>
                    <a:pt x="263" y="7"/>
                    <a:pt x="262" y="8"/>
                  </a:cubicBezTo>
                  <a:cubicBezTo>
                    <a:pt x="261" y="9"/>
                    <a:pt x="261" y="9"/>
                    <a:pt x="261" y="9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59" y="10"/>
                    <a:pt x="259" y="10"/>
                    <a:pt x="259" y="10"/>
                  </a:cubicBezTo>
                  <a:cubicBezTo>
                    <a:pt x="258" y="11"/>
                    <a:pt x="256" y="13"/>
                    <a:pt x="255" y="14"/>
                  </a:cubicBezTo>
                  <a:cubicBezTo>
                    <a:pt x="248" y="21"/>
                    <a:pt x="239" y="27"/>
                    <a:pt x="232" y="33"/>
                  </a:cubicBezTo>
                  <a:cubicBezTo>
                    <a:pt x="224" y="39"/>
                    <a:pt x="219" y="47"/>
                    <a:pt x="211" y="53"/>
                  </a:cubicBezTo>
                  <a:cubicBezTo>
                    <a:pt x="210" y="54"/>
                    <a:pt x="209" y="54"/>
                    <a:pt x="209" y="55"/>
                  </a:cubicBezTo>
                  <a:cubicBezTo>
                    <a:pt x="205" y="56"/>
                    <a:pt x="201" y="57"/>
                    <a:pt x="198" y="58"/>
                  </a:cubicBezTo>
                  <a:cubicBezTo>
                    <a:pt x="194" y="59"/>
                    <a:pt x="190" y="60"/>
                    <a:pt x="186" y="61"/>
                  </a:cubicBezTo>
                  <a:cubicBezTo>
                    <a:pt x="172" y="67"/>
                    <a:pt x="156" y="77"/>
                    <a:pt x="149" y="91"/>
                  </a:cubicBezTo>
                  <a:cubicBezTo>
                    <a:pt x="146" y="97"/>
                    <a:pt x="145" y="107"/>
                    <a:pt x="149" y="113"/>
                  </a:cubicBezTo>
                  <a:cubicBezTo>
                    <a:pt x="150" y="114"/>
                    <a:pt x="153" y="115"/>
                    <a:pt x="153" y="112"/>
                  </a:cubicBezTo>
                  <a:cubicBezTo>
                    <a:pt x="151" y="107"/>
                    <a:pt x="152" y="103"/>
                    <a:pt x="154" y="99"/>
                  </a:cubicBezTo>
                  <a:cubicBezTo>
                    <a:pt x="155" y="99"/>
                    <a:pt x="156" y="97"/>
                    <a:pt x="157" y="96"/>
                  </a:cubicBezTo>
                  <a:cubicBezTo>
                    <a:pt x="158" y="99"/>
                    <a:pt x="162" y="102"/>
                    <a:pt x="164" y="103"/>
                  </a:cubicBezTo>
                  <a:cubicBezTo>
                    <a:pt x="174" y="108"/>
                    <a:pt x="184" y="109"/>
                    <a:pt x="195" y="108"/>
                  </a:cubicBezTo>
                  <a:cubicBezTo>
                    <a:pt x="201" y="107"/>
                    <a:pt x="206" y="106"/>
                    <a:pt x="212" y="105"/>
                  </a:cubicBezTo>
                  <a:cubicBezTo>
                    <a:pt x="224" y="101"/>
                    <a:pt x="236" y="97"/>
                    <a:pt x="247" y="91"/>
                  </a:cubicBezTo>
                  <a:cubicBezTo>
                    <a:pt x="254" y="87"/>
                    <a:pt x="260" y="83"/>
                    <a:pt x="267" y="80"/>
                  </a:cubicBezTo>
                  <a:cubicBezTo>
                    <a:pt x="270" y="78"/>
                    <a:pt x="274" y="76"/>
                    <a:pt x="277" y="75"/>
                  </a:cubicBezTo>
                  <a:cubicBezTo>
                    <a:pt x="280" y="74"/>
                    <a:pt x="280" y="74"/>
                    <a:pt x="280" y="74"/>
                  </a:cubicBezTo>
                  <a:cubicBezTo>
                    <a:pt x="281" y="73"/>
                    <a:pt x="281" y="73"/>
                    <a:pt x="281" y="73"/>
                  </a:cubicBezTo>
                  <a:cubicBezTo>
                    <a:pt x="282" y="73"/>
                    <a:pt x="282" y="73"/>
                    <a:pt x="282" y="73"/>
                  </a:cubicBezTo>
                  <a:cubicBezTo>
                    <a:pt x="282" y="73"/>
                    <a:pt x="282" y="73"/>
                    <a:pt x="282" y="73"/>
                  </a:cubicBezTo>
                  <a:cubicBezTo>
                    <a:pt x="283" y="73"/>
                    <a:pt x="283" y="73"/>
                    <a:pt x="284" y="73"/>
                  </a:cubicBezTo>
                  <a:cubicBezTo>
                    <a:pt x="284" y="73"/>
                    <a:pt x="285" y="73"/>
                    <a:pt x="285" y="74"/>
                  </a:cubicBezTo>
                  <a:cubicBezTo>
                    <a:pt x="285" y="74"/>
                    <a:pt x="286" y="74"/>
                    <a:pt x="286" y="74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7" y="75"/>
                    <a:pt x="287" y="75"/>
                    <a:pt x="287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300" y="77"/>
                    <a:pt x="311" y="79"/>
                    <a:pt x="321" y="81"/>
                  </a:cubicBezTo>
                  <a:cubicBezTo>
                    <a:pt x="322" y="81"/>
                    <a:pt x="322" y="81"/>
                    <a:pt x="322" y="81"/>
                  </a:cubicBezTo>
                  <a:cubicBezTo>
                    <a:pt x="332" y="83"/>
                    <a:pt x="341" y="87"/>
                    <a:pt x="351" y="89"/>
                  </a:cubicBezTo>
                  <a:cubicBezTo>
                    <a:pt x="360" y="92"/>
                    <a:pt x="368" y="93"/>
                    <a:pt x="377" y="94"/>
                  </a:cubicBezTo>
                  <a:cubicBezTo>
                    <a:pt x="379" y="94"/>
                    <a:pt x="382" y="94"/>
                    <a:pt x="384" y="95"/>
                  </a:cubicBezTo>
                  <a:cubicBezTo>
                    <a:pt x="386" y="95"/>
                    <a:pt x="387" y="95"/>
                    <a:pt x="389" y="96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6"/>
                    <a:pt x="391" y="96"/>
                    <a:pt x="392" y="97"/>
                  </a:cubicBezTo>
                  <a:cubicBezTo>
                    <a:pt x="392" y="97"/>
                    <a:pt x="393" y="98"/>
                    <a:pt x="394" y="98"/>
                  </a:cubicBezTo>
                  <a:cubicBezTo>
                    <a:pt x="394" y="98"/>
                    <a:pt x="394" y="97"/>
                    <a:pt x="394" y="96"/>
                  </a:cubicBezTo>
                  <a:cubicBezTo>
                    <a:pt x="394" y="97"/>
                    <a:pt x="394" y="98"/>
                    <a:pt x="395" y="98"/>
                  </a:cubicBezTo>
                  <a:cubicBezTo>
                    <a:pt x="395" y="99"/>
                    <a:pt x="396" y="99"/>
                    <a:pt x="397" y="99"/>
                  </a:cubicBezTo>
                  <a:cubicBezTo>
                    <a:pt x="400" y="99"/>
                    <a:pt x="400" y="99"/>
                    <a:pt x="400" y="99"/>
                  </a:cubicBezTo>
                  <a:cubicBezTo>
                    <a:pt x="400" y="99"/>
                    <a:pt x="400" y="99"/>
                    <a:pt x="401" y="100"/>
                  </a:cubicBezTo>
                  <a:cubicBezTo>
                    <a:pt x="403" y="102"/>
                    <a:pt x="403" y="102"/>
                    <a:pt x="403" y="102"/>
                  </a:cubicBezTo>
                  <a:cubicBezTo>
                    <a:pt x="409" y="112"/>
                    <a:pt x="417" y="121"/>
                    <a:pt x="422" y="130"/>
                  </a:cubicBezTo>
                  <a:cubicBezTo>
                    <a:pt x="428" y="140"/>
                    <a:pt x="432" y="151"/>
                    <a:pt x="436" y="162"/>
                  </a:cubicBezTo>
                  <a:cubicBezTo>
                    <a:pt x="440" y="174"/>
                    <a:pt x="446" y="185"/>
                    <a:pt x="451" y="197"/>
                  </a:cubicBezTo>
                  <a:cubicBezTo>
                    <a:pt x="453" y="200"/>
                    <a:pt x="454" y="203"/>
                    <a:pt x="456" y="206"/>
                  </a:cubicBezTo>
                  <a:cubicBezTo>
                    <a:pt x="455" y="206"/>
                    <a:pt x="454" y="207"/>
                    <a:pt x="453" y="207"/>
                  </a:cubicBezTo>
                  <a:cubicBezTo>
                    <a:pt x="453" y="207"/>
                    <a:pt x="453" y="207"/>
                    <a:pt x="452" y="207"/>
                  </a:cubicBezTo>
                  <a:cubicBezTo>
                    <a:pt x="451" y="205"/>
                    <a:pt x="450" y="202"/>
                    <a:pt x="449" y="200"/>
                  </a:cubicBezTo>
                  <a:cubicBezTo>
                    <a:pt x="445" y="194"/>
                    <a:pt x="437" y="190"/>
                    <a:pt x="430" y="190"/>
                  </a:cubicBezTo>
                  <a:cubicBezTo>
                    <a:pt x="426" y="190"/>
                    <a:pt x="426" y="190"/>
                    <a:pt x="426" y="190"/>
                  </a:cubicBezTo>
                  <a:cubicBezTo>
                    <a:pt x="420" y="187"/>
                    <a:pt x="414" y="185"/>
                    <a:pt x="408" y="183"/>
                  </a:cubicBezTo>
                  <a:cubicBezTo>
                    <a:pt x="392" y="177"/>
                    <a:pt x="376" y="171"/>
                    <a:pt x="359" y="166"/>
                  </a:cubicBezTo>
                  <a:cubicBezTo>
                    <a:pt x="343" y="161"/>
                    <a:pt x="327" y="156"/>
                    <a:pt x="311" y="151"/>
                  </a:cubicBezTo>
                  <a:cubicBezTo>
                    <a:pt x="304" y="149"/>
                    <a:pt x="295" y="147"/>
                    <a:pt x="287" y="145"/>
                  </a:cubicBezTo>
                  <a:cubicBezTo>
                    <a:pt x="283" y="143"/>
                    <a:pt x="279" y="142"/>
                    <a:pt x="276" y="140"/>
                  </a:cubicBezTo>
                  <a:cubicBezTo>
                    <a:pt x="274" y="139"/>
                    <a:pt x="272" y="138"/>
                    <a:pt x="271" y="136"/>
                  </a:cubicBezTo>
                  <a:cubicBezTo>
                    <a:pt x="270" y="136"/>
                    <a:pt x="269" y="136"/>
                    <a:pt x="269" y="135"/>
                  </a:cubicBezTo>
                  <a:cubicBezTo>
                    <a:pt x="267" y="134"/>
                    <a:pt x="267" y="134"/>
                    <a:pt x="267" y="134"/>
                  </a:cubicBezTo>
                  <a:cubicBezTo>
                    <a:pt x="265" y="133"/>
                    <a:pt x="264" y="132"/>
                    <a:pt x="263" y="131"/>
                  </a:cubicBezTo>
                  <a:cubicBezTo>
                    <a:pt x="260" y="129"/>
                    <a:pt x="260" y="129"/>
                    <a:pt x="260" y="129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48" y="120"/>
                    <a:pt x="242" y="116"/>
                    <a:pt x="236" y="114"/>
                  </a:cubicBezTo>
                  <a:cubicBezTo>
                    <a:pt x="235" y="114"/>
                    <a:pt x="233" y="114"/>
                    <a:pt x="232" y="115"/>
                  </a:cubicBezTo>
                  <a:cubicBezTo>
                    <a:pt x="230" y="115"/>
                    <a:pt x="229" y="116"/>
                    <a:pt x="227" y="116"/>
                  </a:cubicBezTo>
                  <a:cubicBezTo>
                    <a:pt x="217" y="118"/>
                    <a:pt x="207" y="120"/>
                    <a:pt x="197" y="123"/>
                  </a:cubicBezTo>
                  <a:cubicBezTo>
                    <a:pt x="192" y="124"/>
                    <a:pt x="187" y="126"/>
                    <a:pt x="183" y="128"/>
                  </a:cubicBezTo>
                  <a:cubicBezTo>
                    <a:pt x="174" y="133"/>
                    <a:pt x="167" y="141"/>
                    <a:pt x="162" y="151"/>
                  </a:cubicBezTo>
                  <a:cubicBezTo>
                    <a:pt x="161" y="154"/>
                    <a:pt x="160" y="157"/>
                    <a:pt x="157" y="159"/>
                  </a:cubicBezTo>
                  <a:cubicBezTo>
                    <a:pt x="150" y="167"/>
                    <a:pt x="140" y="171"/>
                    <a:pt x="131" y="177"/>
                  </a:cubicBezTo>
                  <a:cubicBezTo>
                    <a:pt x="130" y="177"/>
                    <a:pt x="129" y="178"/>
                    <a:pt x="128" y="178"/>
                  </a:cubicBezTo>
                  <a:cubicBezTo>
                    <a:pt x="121" y="183"/>
                    <a:pt x="102" y="193"/>
                    <a:pt x="94" y="193"/>
                  </a:cubicBezTo>
                  <a:cubicBezTo>
                    <a:pt x="81" y="192"/>
                    <a:pt x="78" y="190"/>
                    <a:pt x="66" y="192"/>
                  </a:cubicBezTo>
                  <a:cubicBezTo>
                    <a:pt x="62" y="193"/>
                    <a:pt x="59" y="194"/>
                    <a:pt x="57" y="194"/>
                  </a:cubicBezTo>
                  <a:cubicBezTo>
                    <a:pt x="56" y="194"/>
                    <a:pt x="56" y="194"/>
                    <a:pt x="56" y="194"/>
                  </a:cubicBezTo>
                  <a:cubicBezTo>
                    <a:pt x="54" y="195"/>
                    <a:pt x="54" y="195"/>
                    <a:pt x="54" y="195"/>
                  </a:cubicBezTo>
                  <a:cubicBezTo>
                    <a:pt x="52" y="196"/>
                    <a:pt x="52" y="196"/>
                    <a:pt x="52" y="196"/>
                  </a:cubicBezTo>
                  <a:cubicBezTo>
                    <a:pt x="50" y="196"/>
                    <a:pt x="49" y="197"/>
                    <a:pt x="47" y="197"/>
                  </a:cubicBezTo>
                  <a:cubicBezTo>
                    <a:pt x="41" y="200"/>
                    <a:pt x="36" y="203"/>
                    <a:pt x="30" y="208"/>
                  </a:cubicBezTo>
                  <a:cubicBezTo>
                    <a:pt x="29" y="209"/>
                    <a:pt x="28" y="210"/>
                    <a:pt x="27" y="211"/>
                  </a:cubicBezTo>
                  <a:cubicBezTo>
                    <a:pt x="25" y="213"/>
                    <a:pt x="25" y="213"/>
                    <a:pt x="25" y="213"/>
                  </a:cubicBezTo>
                  <a:cubicBezTo>
                    <a:pt x="24" y="213"/>
                    <a:pt x="24" y="213"/>
                    <a:pt x="24" y="214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9"/>
                    <a:pt x="23" y="223"/>
                    <a:pt x="22" y="227"/>
                  </a:cubicBezTo>
                  <a:cubicBezTo>
                    <a:pt x="20" y="234"/>
                    <a:pt x="19" y="241"/>
                    <a:pt x="18" y="247"/>
                  </a:cubicBezTo>
                  <a:cubicBezTo>
                    <a:pt x="18" y="249"/>
                    <a:pt x="18" y="250"/>
                    <a:pt x="18" y="252"/>
                  </a:cubicBezTo>
                  <a:cubicBezTo>
                    <a:pt x="18" y="253"/>
                    <a:pt x="18" y="254"/>
                    <a:pt x="18" y="256"/>
                  </a:cubicBezTo>
                  <a:cubicBezTo>
                    <a:pt x="18" y="258"/>
                    <a:pt x="18" y="261"/>
                    <a:pt x="18" y="264"/>
                  </a:cubicBezTo>
                  <a:cubicBezTo>
                    <a:pt x="19" y="269"/>
                    <a:pt x="19" y="274"/>
                    <a:pt x="19" y="280"/>
                  </a:cubicBezTo>
                  <a:cubicBezTo>
                    <a:pt x="19" y="281"/>
                    <a:pt x="19" y="282"/>
                    <a:pt x="18" y="283"/>
                  </a:cubicBezTo>
                  <a:cubicBezTo>
                    <a:pt x="16" y="287"/>
                    <a:pt x="14" y="291"/>
                    <a:pt x="13" y="294"/>
                  </a:cubicBezTo>
                  <a:cubicBezTo>
                    <a:pt x="10" y="298"/>
                    <a:pt x="9" y="302"/>
                    <a:pt x="7" y="306"/>
                  </a:cubicBezTo>
                  <a:cubicBezTo>
                    <a:pt x="4" y="315"/>
                    <a:pt x="1" y="324"/>
                    <a:pt x="1" y="333"/>
                  </a:cubicBezTo>
                  <a:cubicBezTo>
                    <a:pt x="0" y="342"/>
                    <a:pt x="1" y="351"/>
                    <a:pt x="5" y="358"/>
                  </a:cubicBezTo>
                  <a:cubicBezTo>
                    <a:pt x="6" y="360"/>
                    <a:pt x="7" y="362"/>
                    <a:pt x="8" y="363"/>
                  </a:cubicBezTo>
                  <a:close/>
                  <a:moveTo>
                    <a:pt x="478" y="60"/>
                  </a:moveTo>
                  <a:cubicBezTo>
                    <a:pt x="486" y="62"/>
                    <a:pt x="494" y="64"/>
                    <a:pt x="501" y="67"/>
                  </a:cubicBezTo>
                  <a:cubicBezTo>
                    <a:pt x="502" y="67"/>
                    <a:pt x="502" y="67"/>
                    <a:pt x="502" y="67"/>
                  </a:cubicBezTo>
                  <a:cubicBezTo>
                    <a:pt x="506" y="68"/>
                    <a:pt x="509" y="70"/>
                    <a:pt x="513" y="71"/>
                  </a:cubicBezTo>
                  <a:cubicBezTo>
                    <a:pt x="518" y="73"/>
                    <a:pt x="518" y="73"/>
                    <a:pt x="518" y="73"/>
                  </a:cubicBezTo>
                  <a:cubicBezTo>
                    <a:pt x="520" y="75"/>
                    <a:pt x="520" y="75"/>
                    <a:pt x="520" y="75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1" y="75"/>
                    <a:pt x="521" y="75"/>
                    <a:pt x="521" y="75"/>
                  </a:cubicBezTo>
                  <a:cubicBezTo>
                    <a:pt x="522" y="75"/>
                    <a:pt x="523" y="76"/>
                    <a:pt x="525" y="75"/>
                  </a:cubicBezTo>
                  <a:cubicBezTo>
                    <a:pt x="525" y="76"/>
                    <a:pt x="525" y="76"/>
                    <a:pt x="525" y="76"/>
                  </a:cubicBezTo>
                  <a:cubicBezTo>
                    <a:pt x="526" y="76"/>
                    <a:pt x="526" y="76"/>
                    <a:pt x="526" y="76"/>
                  </a:cubicBezTo>
                  <a:cubicBezTo>
                    <a:pt x="527" y="77"/>
                    <a:pt x="527" y="77"/>
                    <a:pt x="527" y="78"/>
                  </a:cubicBezTo>
                  <a:cubicBezTo>
                    <a:pt x="527" y="78"/>
                    <a:pt x="527" y="78"/>
                    <a:pt x="527" y="78"/>
                  </a:cubicBezTo>
                  <a:cubicBezTo>
                    <a:pt x="527" y="79"/>
                    <a:pt x="527" y="78"/>
                    <a:pt x="527" y="79"/>
                  </a:cubicBezTo>
                  <a:cubicBezTo>
                    <a:pt x="527" y="81"/>
                    <a:pt x="527" y="81"/>
                    <a:pt x="527" y="81"/>
                  </a:cubicBezTo>
                  <a:cubicBezTo>
                    <a:pt x="528" y="82"/>
                    <a:pt x="528" y="84"/>
                    <a:pt x="529" y="85"/>
                  </a:cubicBezTo>
                  <a:cubicBezTo>
                    <a:pt x="528" y="84"/>
                    <a:pt x="529" y="83"/>
                    <a:pt x="529" y="82"/>
                  </a:cubicBezTo>
                  <a:cubicBezTo>
                    <a:pt x="528" y="91"/>
                    <a:pt x="534" y="98"/>
                    <a:pt x="539" y="105"/>
                  </a:cubicBezTo>
                  <a:cubicBezTo>
                    <a:pt x="541" y="113"/>
                    <a:pt x="545" y="121"/>
                    <a:pt x="547" y="129"/>
                  </a:cubicBezTo>
                  <a:cubicBezTo>
                    <a:pt x="550" y="137"/>
                    <a:pt x="551" y="146"/>
                    <a:pt x="552" y="155"/>
                  </a:cubicBezTo>
                  <a:cubicBezTo>
                    <a:pt x="552" y="159"/>
                    <a:pt x="552" y="163"/>
                    <a:pt x="553" y="166"/>
                  </a:cubicBezTo>
                  <a:cubicBezTo>
                    <a:pt x="550" y="166"/>
                    <a:pt x="547" y="167"/>
                    <a:pt x="544" y="167"/>
                  </a:cubicBezTo>
                  <a:cubicBezTo>
                    <a:pt x="537" y="156"/>
                    <a:pt x="529" y="145"/>
                    <a:pt x="521" y="134"/>
                  </a:cubicBezTo>
                  <a:cubicBezTo>
                    <a:pt x="512" y="122"/>
                    <a:pt x="503" y="110"/>
                    <a:pt x="493" y="98"/>
                  </a:cubicBezTo>
                  <a:cubicBezTo>
                    <a:pt x="486" y="88"/>
                    <a:pt x="472" y="75"/>
                    <a:pt x="471" y="61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0" y="57"/>
                    <a:pt x="470" y="57"/>
                    <a:pt x="470" y="57"/>
                  </a:cubicBezTo>
                  <a:cubicBezTo>
                    <a:pt x="470" y="57"/>
                    <a:pt x="470" y="57"/>
                    <a:pt x="470" y="57"/>
                  </a:cubicBezTo>
                  <a:cubicBezTo>
                    <a:pt x="470" y="56"/>
                    <a:pt x="470" y="56"/>
                    <a:pt x="470" y="56"/>
                  </a:cubicBezTo>
                  <a:cubicBezTo>
                    <a:pt x="469" y="55"/>
                    <a:pt x="469" y="55"/>
                    <a:pt x="469" y="55"/>
                  </a:cubicBezTo>
                  <a:cubicBezTo>
                    <a:pt x="472" y="57"/>
                    <a:pt x="475" y="58"/>
                    <a:pt x="478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63"/>
            <p:cNvSpPr>
              <a:spLocks/>
            </p:cNvSpPr>
            <p:nvPr/>
          </p:nvSpPr>
          <p:spPr bwMode="auto">
            <a:xfrm>
              <a:off x="-1501794" y="-1100326"/>
              <a:ext cx="314325" cy="176213"/>
            </a:xfrm>
            <a:custGeom>
              <a:avLst/>
              <a:gdLst>
                <a:gd name="T0" fmla="*/ 0 w 84"/>
                <a:gd name="T1" fmla="*/ 18 h 47"/>
                <a:gd name="T2" fmla="*/ 84 w 84"/>
                <a:gd name="T3" fmla="*/ 30 h 47"/>
                <a:gd name="T4" fmla="*/ 14 w 84"/>
                <a:gd name="T5" fmla="*/ 47 h 47"/>
                <a:gd name="T6" fmla="*/ 0 w 84"/>
                <a:gd name="T7" fmla="*/ 37 h 47"/>
                <a:gd name="T8" fmla="*/ 0 w 84"/>
                <a:gd name="T9" fmla="*/ 1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47">
                  <a:moveTo>
                    <a:pt x="0" y="18"/>
                  </a:moveTo>
                  <a:cubicBezTo>
                    <a:pt x="0" y="18"/>
                    <a:pt x="38" y="0"/>
                    <a:pt x="84" y="30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64"/>
            <p:cNvSpPr>
              <a:spLocks/>
            </p:cNvSpPr>
            <p:nvPr/>
          </p:nvSpPr>
          <p:spPr bwMode="auto">
            <a:xfrm rot="20222814">
              <a:off x="-1783367" y="-1438037"/>
              <a:ext cx="180974" cy="488950"/>
            </a:xfrm>
            <a:custGeom>
              <a:avLst/>
              <a:gdLst>
                <a:gd name="T0" fmla="*/ 31 w 48"/>
                <a:gd name="T1" fmla="*/ 130 h 130"/>
                <a:gd name="T2" fmla="*/ 39 w 48"/>
                <a:gd name="T3" fmla="*/ 59 h 130"/>
                <a:gd name="T4" fmla="*/ 28 w 48"/>
                <a:gd name="T5" fmla="*/ 60 h 130"/>
                <a:gd name="T6" fmla="*/ 0 w 48"/>
                <a:gd name="T7" fmla="*/ 92 h 130"/>
                <a:gd name="T8" fmla="*/ 11 w 48"/>
                <a:gd name="T9" fmla="*/ 122 h 130"/>
                <a:gd name="T10" fmla="*/ 31 w 48"/>
                <a:gd name="T11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30">
                  <a:moveTo>
                    <a:pt x="31" y="130"/>
                  </a:moveTo>
                  <a:cubicBezTo>
                    <a:pt x="31" y="130"/>
                    <a:pt x="48" y="117"/>
                    <a:pt x="39" y="59"/>
                  </a:cubicBezTo>
                  <a:cubicBezTo>
                    <a:pt x="31" y="0"/>
                    <a:pt x="28" y="60"/>
                    <a:pt x="28" y="6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1" y="122"/>
                    <a:pt x="11" y="122"/>
                    <a:pt x="11" y="122"/>
                  </a:cubicBezTo>
                  <a:lnTo>
                    <a:pt x="31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65"/>
            <p:cNvSpPr>
              <a:spLocks/>
            </p:cNvSpPr>
            <p:nvPr/>
          </p:nvSpPr>
          <p:spPr bwMode="auto">
            <a:xfrm>
              <a:off x="-2208231" y="-2411601"/>
              <a:ext cx="280988" cy="461963"/>
            </a:xfrm>
            <a:custGeom>
              <a:avLst/>
              <a:gdLst>
                <a:gd name="T0" fmla="*/ 18 w 75"/>
                <a:gd name="T1" fmla="*/ 123 h 123"/>
                <a:gd name="T2" fmla="*/ 67 w 75"/>
                <a:gd name="T3" fmla="*/ 38 h 123"/>
                <a:gd name="T4" fmla="*/ 65 w 75"/>
                <a:gd name="T5" fmla="*/ 8 h 123"/>
                <a:gd name="T6" fmla="*/ 43 w 75"/>
                <a:gd name="T7" fmla="*/ 48 h 123"/>
                <a:gd name="T8" fmla="*/ 0 w 75"/>
                <a:gd name="T9" fmla="*/ 98 h 123"/>
                <a:gd name="T10" fmla="*/ 18 w 75"/>
                <a:gd name="T11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123">
                  <a:moveTo>
                    <a:pt x="18" y="123"/>
                  </a:moveTo>
                  <a:cubicBezTo>
                    <a:pt x="18" y="123"/>
                    <a:pt x="59" y="82"/>
                    <a:pt x="67" y="38"/>
                  </a:cubicBezTo>
                  <a:cubicBezTo>
                    <a:pt x="67" y="38"/>
                    <a:pt x="75" y="16"/>
                    <a:pt x="65" y="8"/>
                  </a:cubicBezTo>
                  <a:cubicBezTo>
                    <a:pt x="54" y="0"/>
                    <a:pt x="43" y="48"/>
                    <a:pt x="43" y="4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" y="121"/>
                    <a:pt x="18" y="1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266"/>
            <p:cNvSpPr>
              <a:spLocks/>
            </p:cNvSpPr>
            <p:nvPr/>
          </p:nvSpPr>
          <p:spPr bwMode="auto">
            <a:xfrm>
              <a:off x="-1685944" y="-3046601"/>
              <a:ext cx="225425" cy="192088"/>
            </a:xfrm>
            <a:custGeom>
              <a:avLst/>
              <a:gdLst>
                <a:gd name="T0" fmla="*/ 0 w 60"/>
                <a:gd name="T1" fmla="*/ 35 h 51"/>
                <a:gd name="T2" fmla="*/ 60 w 60"/>
                <a:gd name="T3" fmla="*/ 27 h 51"/>
                <a:gd name="T4" fmla="*/ 15 w 60"/>
                <a:gd name="T5" fmla="*/ 0 h 51"/>
                <a:gd name="T6" fmla="*/ 1 w 60"/>
                <a:gd name="T7" fmla="*/ 18 h 51"/>
                <a:gd name="T8" fmla="*/ 0 w 60"/>
                <a:gd name="T9" fmla="*/ 3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51">
                  <a:moveTo>
                    <a:pt x="0" y="35"/>
                  </a:moveTo>
                  <a:cubicBezTo>
                    <a:pt x="0" y="35"/>
                    <a:pt x="22" y="51"/>
                    <a:pt x="60" y="27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0128ECB7-FBD0-4786-BC42-FA25C6067846}"/>
              </a:ext>
            </a:extLst>
          </p:cNvPr>
          <p:cNvSpPr txBox="1"/>
          <p:nvPr/>
        </p:nvSpPr>
        <p:spPr>
          <a:xfrm>
            <a:off x="1388863" y="3339785"/>
            <a:ext cx="30335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highlight>
                  <a:srgbClr val="FFFF00"/>
                </a:highlight>
                <a:latin typeface="Hand Drawn Shapes" pitchFamily="50" charset="0"/>
              </a:rPr>
              <a:t>JS</a:t>
            </a:r>
            <a:r>
              <a:rPr lang="en-US" altLang="ko-KR" sz="6600" dirty="0">
                <a:solidFill>
                  <a:schemeClr val="bg1"/>
                </a:solidFill>
                <a:highlight>
                  <a:srgbClr val="FFFF00"/>
                </a:highlight>
                <a:latin typeface="Hand Drawn Shapes" pitchFamily="50" charset="0"/>
              </a:rPr>
              <a:t> </a:t>
            </a:r>
            <a:endParaRPr lang="en-US" sz="6600" dirty="0">
              <a:solidFill>
                <a:schemeClr val="bg1"/>
              </a:solidFill>
              <a:highlight>
                <a:srgbClr val="FFFF00"/>
              </a:highlight>
              <a:latin typeface="Hand Drawn Shapes" pitchFamily="50" charset="0"/>
            </a:endParaRPr>
          </a:p>
        </p:txBody>
      </p:sp>
      <p:grpSp>
        <p:nvGrpSpPr>
          <p:cNvPr id="120" name="Group 1">
            <a:extLst>
              <a:ext uri="{FF2B5EF4-FFF2-40B4-BE49-F238E27FC236}">
                <a16:creationId xmlns:a16="http://schemas.microsoft.com/office/drawing/2014/main" id="{78F6CC75-001A-4A16-97D2-3A4CEABF9778}"/>
              </a:ext>
            </a:extLst>
          </p:cNvPr>
          <p:cNvGrpSpPr/>
          <p:nvPr/>
        </p:nvGrpSpPr>
        <p:grpSpPr>
          <a:xfrm>
            <a:off x="2222982" y="3292666"/>
            <a:ext cx="5118986" cy="2282774"/>
            <a:chOff x="3818897" y="1747323"/>
            <a:chExt cx="3477091" cy="2282774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4236037-CEDF-407E-A45D-F6FBB315E27D}"/>
                </a:ext>
              </a:extLst>
            </p:cNvPr>
            <p:cNvSpPr txBox="1"/>
            <p:nvPr/>
          </p:nvSpPr>
          <p:spPr>
            <a:xfrm>
              <a:off x="3818897" y="1747323"/>
              <a:ext cx="20605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Hand Drawn Shapes" pitchFamily="50" charset="0"/>
                </a:rPr>
                <a:t>Study</a:t>
              </a:r>
              <a:endParaRPr lang="en-US" sz="6600" dirty="0">
                <a:solidFill>
                  <a:schemeClr val="bg1"/>
                </a:solidFill>
                <a:latin typeface="Hand Drawn Shapes" pitchFamily="50" charset="0"/>
              </a:endParaRP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8C1685FE-0958-4354-BE76-F71663E27DF3}"/>
                </a:ext>
              </a:extLst>
            </p:cNvPr>
            <p:cNvSpPr txBox="1"/>
            <p:nvPr/>
          </p:nvSpPr>
          <p:spPr>
            <a:xfrm>
              <a:off x="3842205" y="2583547"/>
              <a:ext cx="34537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Hand Drawn Shapes" pitchFamily="50" charset="0"/>
                </a:rPr>
                <a:t>5Weeks</a:t>
              </a:r>
              <a:endParaRPr lang="en-US" sz="8800" dirty="0">
                <a:solidFill>
                  <a:schemeClr val="bg1"/>
                </a:solidFill>
                <a:latin typeface="Hand Drawn Shape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5911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CDAE91-2E5A-4ADC-A129-2CD65E73D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77" y="836725"/>
            <a:ext cx="7930721" cy="4487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1AA9A3-A9B4-46CA-9478-CD52AA565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55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4E3997-42DB-470E-8ECB-466874689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68" y="576112"/>
            <a:ext cx="7981950" cy="490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1952E9B-2751-4CC0-B03A-618553BA2B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453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E5C18CF-9395-457E-B4A7-6245731B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417" y="692825"/>
            <a:ext cx="79819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92F6201-6242-4692-B37A-E2477BF4D8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73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FB832-3A7A-4EE7-A01E-2D25611079AD}"/>
              </a:ext>
            </a:extLst>
          </p:cNvPr>
          <p:cNvSpPr txBox="1"/>
          <p:nvPr/>
        </p:nvSpPr>
        <p:spPr>
          <a:xfrm>
            <a:off x="4139890" y="2614010"/>
            <a:ext cx="39122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딜레마</a:t>
            </a:r>
          </a:p>
        </p:txBody>
      </p:sp>
      <p:sp>
        <p:nvSpPr>
          <p:cNvPr id="12" name="Freeform 59">
            <a:extLst>
              <a:ext uri="{FF2B5EF4-FFF2-40B4-BE49-F238E27FC236}">
                <a16:creationId xmlns:a16="http://schemas.microsoft.com/office/drawing/2014/main" id="{BE226E2F-93C8-4DE8-9BD4-03CB43AA39D0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AECA955-EAFC-4300-A75D-1CD6C2B34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7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그림 7" descr="장난감, 인형, 입은이(가) 표시된 사진&#10;&#10;자동 생성된 설명">
            <a:extLst>
              <a:ext uri="{FF2B5EF4-FFF2-40B4-BE49-F238E27FC236}">
                <a16:creationId xmlns:a16="http://schemas.microsoft.com/office/drawing/2014/main" id="{C5B8F595-9A4B-43EE-9B72-A5C9C459C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98" y="586740"/>
            <a:ext cx="1166842" cy="2141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8A844-70E1-4D65-8097-97CFA0CCE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4843" y="2770235"/>
            <a:ext cx="1437286" cy="2348838"/>
          </a:xfrm>
          <a:prstGeom prst="rect">
            <a:avLst/>
          </a:prstGeom>
        </p:spPr>
      </p:pic>
      <p:pic>
        <p:nvPicPr>
          <p:cNvPr id="21" name="그림 20" descr="실내, 장난감이(가) 표시된 사진&#10;&#10;자동 생성된 설명">
            <a:extLst>
              <a:ext uri="{FF2B5EF4-FFF2-40B4-BE49-F238E27FC236}">
                <a16:creationId xmlns:a16="http://schemas.microsoft.com/office/drawing/2014/main" id="{0203D5FD-18EA-4ED2-8EA4-C29E859B3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57" y="2770235"/>
            <a:ext cx="1214859" cy="24045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4740285-4199-4900-A51A-488C2107DA2F}"/>
              </a:ext>
            </a:extLst>
          </p:cNvPr>
          <p:cNvSpPr txBox="1"/>
          <p:nvPr/>
        </p:nvSpPr>
        <p:spPr>
          <a:xfrm>
            <a:off x="7338060" y="1461327"/>
            <a:ext cx="18821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2285BE1-7115-4FE2-9B54-A663251568BC}"/>
              </a:ext>
            </a:extLst>
          </p:cNvPr>
          <p:cNvSpPr txBox="1"/>
          <p:nvPr/>
        </p:nvSpPr>
        <p:spPr>
          <a:xfrm>
            <a:off x="2743746" y="1461327"/>
            <a:ext cx="18821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D37E6CC0-D5DD-4A11-B6CA-83486E202503}"/>
              </a:ext>
            </a:extLst>
          </p:cNvPr>
          <p:cNvCxnSpPr/>
          <p:nvPr/>
        </p:nvCxnSpPr>
        <p:spPr>
          <a:xfrm>
            <a:off x="5433060" y="3040380"/>
            <a:ext cx="0" cy="2467624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8007037A-8A64-40FE-85C6-4482B29EF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17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그림 7" descr="장난감, 인형, 입은이(가) 표시된 사진&#10;&#10;자동 생성된 설명">
            <a:extLst>
              <a:ext uri="{FF2B5EF4-FFF2-40B4-BE49-F238E27FC236}">
                <a16:creationId xmlns:a16="http://schemas.microsoft.com/office/drawing/2014/main" id="{C5B8F595-9A4B-43EE-9B72-A5C9C459C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98" y="586740"/>
            <a:ext cx="1166842" cy="2141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8A844-70E1-4D65-8097-97CFA0CCE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4843" y="2770235"/>
            <a:ext cx="1437286" cy="2348838"/>
          </a:xfrm>
          <a:prstGeom prst="rect">
            <a:avLst/>
          </a:prstGeom>
        </p:spPr>
      </p:pic>
      <p:pic>
        <p:nvPicPr>
          <p:cNvPr id="21" name="그림 20" descr="실내, 장난감이(가) 표시된 사진&#10;&#10;자동 생성된 설명">
            <a:extLst>
              <a:ext uri="{FF2B5EF4-FFF2-40B4-BE49-F238E27FC236}">
                <a16:creationId xmlns:a16="http://schemas.microsoft.com/office/drawing/2014/main" id="{0203D5FD-18EA-4ED2-8EA4-C29E859B3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57" y="2770235"/>
            <a:ext cx="1214859" cy="24045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19AC14-BA35-457C-B7F9-FCAFD7EED620}"/>
              </a:ext>
            </a:extLst>
          </p:cNvPr>
          <p:cNvCxnSpPr/>
          <p:nvPr/>
        </p:nvCxnSpPr>
        <p:spPr>
          <a:xfrm>
            <a:off x="5433060" y="3040380"/>
            <a:ext cx="0" cy="2467624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28E1C-79E5-4613-B85B-0BA281CFCF37}"/>
              </a:ext>
            </a:extLst>
          </p:cNvPr>
          <p:cNvSpPr/>
          <p:nvPr/>
        </p:nvSpPr>
        <p:spPr>
          <a:xfrm>
            <a:off x="4686300" y="487680"/>
            <a:ext cx="1478279" cy="234883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3616C248-479A-450C-B2AF-306A00063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66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4543891" y="2721732"/>
            <a:ext cx="380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Scope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6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그림 7" descr="장난감, 인형, 입은이(가) 표시된 사진&#10;&#10;자동 생성된 설명">
            <a:extLst>
              <a:ext uri="{FF2B5EF4-FFF2-40B4-BE49-F238E27FC236}">
                <a16:creationId xmlns:a16="http://schemas.microsoft.com/office/drawing/2014/main" id="{C5B8F595-9A4B-43EE-9B72-A5C9C459C9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98" y="586740"/>
            <a:ext cx="1166842" cy="214122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358A844-70E1-4D65-8097-97CFA0CCE9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54843" y="2770235"/>
            <a:ext cx="1437286" cy="2348838"/>
          </a:xfrm>
          <a:prstGeom prst="rect">
            <a:avLst/>
          </a:prstGeom>
        </p:spPr>
      </p:pic>
      <p:pic>
        <p:nvPicPr>
          <p:cNvPr id="21" name="그림 20" descr="실내, 장난감이(가) 표시된 사진&#10;&#10;자동 생성된 설명">
            <a:extLst>
              <a:ext uri="{FF2B5EF4-FFF2-40B4-BE49-F238E27FC236}">
                <a16:creationId xmlns:a16="http://schemas.microsoft.com/office/drawing/2014/main" id="{0203D5FD-18EA-4ED2-8EA4-C29E859B315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57" y="2770235"/>
            <a:ext cx="1214859" cy="240455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C019AC14-BA35-457C-B7F9-FCAFD7EED620}"/>
              </a:ext>
            </a:extLst>
          </p:cNvPr>
          <p:cNvCxnSpPr/>
          <p:nvPr/>
        </p:nvCxnSpPr>
        <p:spPr>
          <a:xfrm>
            <a:off x="5433060" y="3121051"/>
            <a:ext cx="0" cy="2467624"/>
          </a:xfrm>
          <a:prstGeom prst="line">
            <a:avLst/>
          </a:prstGeom>
          <a:ln w="76200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50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FB832-3A7A-4EE7-A01E-2D25611079AD}"/>
              </a:ext>
            </a:extLst>
          </p:cNvPr>
          <p:cNvSpPr txBox="1"/>
          <p:nvPr/>
        </p:nvSpPr>
        <p:spPr>
          <a:xfrm>
            <a:off x="2011680" y="2858228"/>
            <a:ext cx="8382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암묵적 전역 변수</a:t>
            </a:r>
          </a:p>
        </p:txBody>
      </p:sp>
      <p:sp>
        <p:nvSpPr>
          <p:cNvPr id="12" name="Freeform 59">
            <a:extLst>
              <a:ext uri="{FF2B5EF4-FFF2-40B4-BE49-F238E27FC236}">
                <a16:creationId xmlns:a16="http://schemas.microsoft.com/office/drawing/2014/main" id="{BE226E2F-93C8-4DE8-9BD4-03CB43AA39D0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80B133-18BE-420F-983D-28BDEF53E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388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2321859" y="2644170"/>
            <a:ext cx="79500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9600" b="1" i="0" dirty="0">
                <a:solidFill>
                  <a:schemeClr val="bg1"/>
                </a:solidFill>
                <a:effectLst/>
                <a:latin typeface="Montserrat" panose="020B0604020202020204" pitchFamily="2" charset="0"/>
              </a:rPr>
              <a:t>strict mode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204700" cy="6857999"/>
          </a:xfrm>
          <a:prstGeom prst="rect">
            <a:avLst/>
          </a:prstGeom>
          <a:solidFill>
            <a:srgbClr val="54AC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-29029" y="164981"/>
            <a:ext cx="12308115" cy="2308341"/>
            <a:chOff x="-29029" y="-101600"/>
            <a:chExt cx="12308115" cy="2308341"/>
          </a:xfrm>
        </p:grpSpPr>
        <p:grpSp>
          <p:nvGrpSpPr>
            <p:cNvPr id="7" name="Group 6"/>
            <p:cNvGrpSpPr/>
            <p:nvPr/>
          </p:nvGrpSpPr>
          <p:grpSpPr>
            <a:xfrm rot="1753332">
              <a:off x="230848" y="551010"/>
              <a:ext cx="566845" cy="690234"/>
              <a:chOff x="1198563" y="323850"/>
              <a:chExt cx="1203325" cy="1465263"/>
            </a:xfrm>
          </p:grpSpPr>
          <p:sp>
            <p:nvSpPr>
              <p:cNvPr id="65" name="Freeform 271"/>
              <p:cNvSpPr>
                <a:spLocks/>
              </p:cNvSpPr>
              <p:nvPr/>
            </p:nvSpPr>
            <p:spPr bwMode="auto">
              <a:xfrm>
                <a:off x="1198563" y="323850"/>
                <a:ext cx="1203325" cy="1465263"/>
              </a:xfrm>
              <a:custGeom>
                <a:avLst/>
                <a:gdLst>
                  <a:gd name="T0" fmla="*/ 230 w 758"/>
                  <a:gd name="T1" fmla="*/ 923 h 923"/>
                  <a:gd name="T2" fmla="*/ 230 w 758"/>
                  <a:gd name="T3" fmla="*/ 923 h 923"/>
                  <a:gd name="T4" fmla="*/ 758 w 758"/>
                  <a:gd name="T5" fmla="*/ 132 h 923"/>
                  <a:gd name="T6" fmla="*/ 0 w 758"/>
                  <a:gd name="T7" fmla="*/ 0 h 923"/>
                  <a:gd name="T8" fmla="*/ 230 w 758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923">
                    <a:moveTo>
                      <a:pt x="230" y="923"/>
                    </a:moveTo>
                    <a:lnTo>
                      <a:pt x="230" y="923"/>
                    </a:lnTo>
                    <a:lnTo>
                      <a:pt x="758" y="132"/>
                    </a:lnTo>
                    <a:lnTo>
                      <a:pt x="0" y="0"/>
                    </a:lnTo>
                    <a:lnTo>
                      <a:pt x="230" y="923"/>
                    </a:lnTo>
                    <a:close/>
                  </a:path>
                </a:pathLst>
              </a:custGeom>
              <a:solidFill>
                <a:srgbClr val="FFD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96"/>
              <p:cNvSpPr>
                <a:spLocks/>
              </p:cNvSpPr>
              <p:nvPr/>
            </p:nvSpPr>
            <p:spPr bwMode="auto">
              <a:xfrm>
                <a:off x="1625601" y="747712"/>
                <a:ext cx="184150" cy="155575"/>
              </a:xfrm>
              <a:custGeom>
                <a:avLst/>
                <a:gdLst>
                  <a:gd name="T0" fmla="*/ 8 w 51"/>
                  <a:gd name="T1" fmla="*/ 36 h 43"/>
                  <a:gd name="T2" fmla="*/ 45 w 51"/>
                  <a:gd name="T3" fmla="*/ 42 h 43"/>
                  <a:gd name="T4" fmla="*/ 33 w 51"/>
                  <a:gd name="T5" fmla="*/ 1 h 43"/>
                  <a:gd name="T6" fmla="*/ 8 w 51"/>
                  <a:gd name="T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43">
                    <a:moveTo>
                      <a:pt x="8" y="36"/>
                    </a:moveTo>
                    <a:cubicBezTo>
                      <a:pt x="13" y="37"/>
                      <a:pt x="43" y="42"/>
                      <a:pt x="45" y="42"/>
                    </a:cubicBezTo>
                    <a:cubicBezTo>
                      <a:pt x="51" y="43"/>
                      <a:pt x="38" y="1"/>
                      <a:pt x="33" y="1"/>
                    </a:cubicBezTo>
                    <a:cubicBezTo>
                      <a:pt x="29" y="0"/>
                      <a:pt x="0" y="34"/>
                      <a:pt x="8" y="3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97"/>
              <p:cNvSpPr>
                <a:spLocks/>
              </p:cNvSpPr>
              <p:nvPr/>
            </p:nvSpPr>
            <p:spPr bwMode="auto">
              <a:xfrm>
                <a:off x="1433513" y="846137"/>
                <a:ext cx="563563" cy="307975"/>
              </a:xfrm>
              <a:custGeom>
                <a:avLst/>
                <a:gdLst>
                  <a:gd name="T0" fmla="*/ 127 w 156"/>
                  <a:gd name="T1" fmla="*/ 34 h 85"/>
                  <a:gd name="T2" fmla="*/ 107 w 156"/>
                  <a:gd name="T3" fmla="*/ 67 h 85"/>
                  <a:gd name="T4" fmla="*/ 99 w 156"/>
                  <a:gd name="T5" fmla="*/ 35 h 85"/>
                  <a:gd name="T6" fmla="*/ 76 w 156"/>
                  <a:gd name="T7" fmla="*/ 34 h 85"/>
                  <a:gd name="T8" fmla="*/ 76 w 156"/>
                  <a:gd name="T9" fmla="*/ 34 h 85"/>
                  <a:gd name="T10" fmla="*/ 75 w 156"/>
                  <a:gd name="T11" fmla="*/ 33 h 85"/>
                  <a:gd name="T12" fmla="*/ 53 w 156"/>
                  <a:gd name="T13" fmla="*/ 27 h 85"/>
                  <a:gd name="T14" fmla="*/ 35 w 156"/>
                  <a:gd name="T15" fmla="*/ 55 h 85"/>
                  <a:gd name="T16" fmla="*/ 27 w 156"/>
                  <a:gd name="T17" fmla="*/ 17 h 85"/>
                  <a:gd name="T18" fmla="*/ 2 w 156"/>
                  <a:gd name="T19" fmla="*/ 0 h 85"/>
                  <a:gd name="T20" fmla="*/ 68 w 156"/>
                  <a:gd name="T21" fmla="*/ 74 h 85"/>
                  <a:gd name="T22" fmla="*/ 68 w 156"/>
                  <a:gd name="T23" fmla="*/ 74 h 85"/>
                  <a:gd name="T24" fmla="*/ 68 w 156"/>
                  <a:gd name="T25" fmla="*/ 74 h 85"/>
                  <a:gd name="T26" fmla="*/ 69 w 156"/>
                  <a:gd name="T27" fmla="*/ 74 h 85"/>
                  <a:gd name="T28" fmla="*/ 69 w 156"/>
                  <a:gd name="T29" fmla="*/ 74 h 85"/>
                  <a:gd name="T30" fmla="*/ 69 w 156"/>
                  <a:gd name="T31" fmla="*/ 74 h 85"/>
                  <a:gd name="T32" fmla="*/ 69 w 156"/>
                  <a:gd name="T33" fmla="*/ 74 h 85"/>
                  <a:gd name="T34" fmla="*/ 156 w 156"/>
                  <a:gd name="T35" fmla="*/ 27 h 85"/>
                  <a:gd name="T36" fmla="*/ 127 w 156"/>
                  <a:gd name="T37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85">
                    <a:moveTo>
                      <a:pt x="127" y="34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0" y="35"/>
                      <a:pt x="82" y="35"/>
                      <a:pt x="7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5" y="34"/>
                      <a:pt x="75" y="33"/>
                      <a:pt x="75" y="33"/>
                    </a:cubicBezTo>
                    <a:cubicBezTo>
                      <a:pt x="69" y="32"/>
                      <a:pt x="61" y="30"/>
                      <a:pt x="53" y="2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17" y="12"/>
                      <a:pt x="7" y="6"/>
                      <a:pt x="2" y="0"/>
                    </a:cubicBezTo>
                    <a:cubicBezTo>
                      <a:pt x="0" y="8"/>
                      <a:pt x="5" y="63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132" y="85"/>
                      <a:pt x="155" y="34"/>
                      <a:pt x="156" y="27"/>
                    </a:cubicBezTo>
                    <a:cubicBezTo>
                      <a:pt x="149" y="30"/>
                      <a:pt x="138" y="33"/>
                      <a:pt x="127" y="34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298"/>
              <p:cNvSpPr>
                <a:spLocks/>
              </p:cNvSpPr>
              <p:nvPr/>
            </p:nvSpPr>
            <p:spPr bwMode="auto">
              <a:xfrm>
                <a:off x="1339851" y="523875"/>
                <a:ext cx="292100" cy="192088"/>
              </a:xfrm>
              <a:custGeom>
                <a:avLst/>
                <a:gdLst>
                  <a:gd name="T0" fmla="*/ 81 w 81"/>
                  <a:gd name="T1" fmla="*/ 53 h 53"/>
                  <a:gd name="T2" fmla="*/ 36 w 81"/>
                  <a:gd name="T3" fmla="*/ 3 h 53"/>
                  <a:gd name="T4" fmla="*/ 11 w 81"/>
                  <a:gd name="T5" fmla="*/ 35 h 53"/>
                  <a:gd name="T6" fmla="*/ 52 w 81"/>
                  <a:gd name="T7" fmla="*/ 45 h 53"/>
                  <a:gd name="T8" fmla="*/ 81 w 8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3">
                    <a:moveTo>
                      <a:pt x="81" y="53"/>
                    </a:moveTo>
                    <a:cubicBezTo>
                      <a:pt x="81" y="53"/>
                      <a:pt x="70" y="9"/>
                      <a:pt x="36" y="3"/>
                    </a:cubicBezTo>
                    <a:cubicBezTo>
                      <a:pt x="19" y="0"/>
                      <a:pt x="0" y="19"/>
                      <a:pt x="11" y="35"/>
                    </a:cubicBezTo>
                    <a:cubicBezTo>
                      <a:pt x="21" y="52"/>
                      <a:pt x="34" y="43"/>
                      <a:pt x="52" y="45"/>
                    </a:cubicBezTo>
                    <a:cubicBezTo>
                      <a:pt x="70" y="47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299"/>
              <p:cNvSpPr>
                <a:spLocks/>
              </p:cNvSpPr>
              <p:nvPr/>
            </p:nvSpPr>
            <p:spPr bwMode="auto">
              <a:xfrm>
                <a:off x="1863726" y="617537"/>
                <a:ext cx="314325" cy="206375"/>
              </a:xfrm>
              <a:custGeom>
                <a:avLst/>
                <a:gdLst>
                  <a:gd name="T0" fmla="*/ 58 w 87"/>
                  <a:gd name="T1" fmla="*/ 6 h 57"/>
                  <a:gd name="T2" fmla="*/ 0 w 87"/>
                  <a:gd name="T3" fmla="*/ 38 h 57"/>
                  <a:gd name="T4" fmla="*/ 29 w 87"/>
                  <a:gd name="T5" fmla="*/ 40 h 57"/>
                  <a:gd name="T6" fmla="*/ 72 w 87"/>
                  <a:gd name="T7" fmla="*/ 45 h 57"/>
                  <a:gd name="T8" fmla="*/ 58 w 87"/>
                  <a:gd name="T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7">
                    <a:moveTo>
                      <a:pt x="58" y="6"/>
                    </a:moveTo>
                    <a:cubicBezTo>
                      <a:pt x="24" y="0"/>
                      <a:pt x="0" y="38"/>
                      <a:pt x="0" y="38"/>
                    </a:cubicBezTo>
                    <a:cubicBezTo>
                      <a:pt x="0" y="38"/>
                      <a:pt x="12" y="36"/>
                      <a:pt x="29" y="40"/>
                    </a:cubicBezTo>
                    <a:cubicBezTo>
                      <a:pt x="47" y="44"/>
                      <a:pt x="56" y="57"/>
                      <a:pt x="72" y="45"/>
                    </a:cubicBezTo>
                    <a:cubicBezTo>
                      <a:pt x="87" y="33"/>
                      <a:pt x="76" y="9"/>
                      <a:pt x="58" y="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 rot="646032">
              <a:off x="1278907" y="1118411"/>
              <a:ext cx="573575" cy="673034"/>
              <a:chOff x="2628901" y="563562"/>
              <a:chExt cx="1217613" cy="1428750"/>
            </a:xfrm>
          </p:grpSpPr>
          <p:sp>
            <p:nvSpPr>
              <p:cNvPr id="60" name="Freeform 329"/>
              <p:cNvSpPr>
                <a:spLocks/>
              </p:cNvSpPr>
              <p:nvPr/>
            </p:nvSpPr>
            <p:spPr bwMode="auto">
              <a:xfrm>
                <a:off x="2628901" y="563562"/>
                <a:ext cx="1217613" cy="1428750"/>
              </a:xfrm>
              <a:custGeom>
                <a:avLst/>
                <a:gdLst>
                  <a:gd name="T0" fmla="*/ 310 w 767"/>
                  <a:gd name="T1" fmla="*/ 900 h 900"/>
                  <a:gd name="T2" fmla="*/ 310 w 767"/>
                  <a:gd name="T3" fmla="*/ 900 h 900"/>
                  <a:gd name="T4" fmla="*/ 767 w 767"/>
                  <a:gd name="T5" fmla="*/ 66 h 900"/>
                  <a:gd name="T6" fmla="*/ 0 w 767"/>
                  <a:gd name="T7" fmla="*/ 0 h 900"/>
                  <a:gd name="T8" fmla="*/ 310 w 767"/>
                  <a:gd name="T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7" h="900">
                    <a:moveTo>
                      <a:pt x="310" y="900"/>
                    </a:moveTo>
                    <a:lnTo>
                      <a:pt x="310" y="900"/>
                    </a:lnTo>
                    <a:lnTo>
                      <a:pt x="767" y="66"/>
                    </a:lnTo>
                    <a:lnTo>
                      <a:pt x="0" y="0"/>
                    </a:lnTo>
                    <a:lnTo>
                      <a:pt x="310" y="900"/>
                    </a:lnTo>
                    <a:close/>
                  </a:path>
                </a:pathLst>
              </a:custGeom>
              <a:solidFill>
                <a:srgbClr val="FFF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354"/>
              <p:cNvSpPr>
                <a:spLocks/>
              </p:cNvSpPr>
              <p:nvPr/>
            </p:nvSpPr>
            <p:spPr bwMode="auto">
              <a:xfrm>
                <a:off x="3146426" y="958850"/>
                <a:ext cx="136525" cy="111125"/>
              </a:xfrm>
              <a:custGeom>
                <a:avLst/>
                <a:gdLst>
                  <a:gd name="T0" fmla="*/ 6 w 38"/>
                  <a:gd name="T1" fmla="*/ 28 h 31"/>
                  <a:gd name="T2" fmla="*/ 20 w 38"/>
                  <a:gd name="T3" fmla="*/ 24 h 31"/>
                  <a:gd name="T4" fmla="*/ 34 w 38"/>
                  <a:gd name="T5" fmla="*/ 30 h 31"/>
                  <a:gd name="T6" fmla="*/ 23 w 38"/>
                  <a:gd name="T7" fmla="*/ 1 h 31"/>
                  <a:gd name="T8" fmla="*/ 6 w 3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6" y="28"/>
                    </a:moveTo>
                    <a:cubicBezTo>
                      <a:pt x="10" y="28"/>
                      <a:pt x="15" y="23"/>
                      <a:pt x="20" y="24"/>
                    </a:cubicBezTo>
                    <a:cubicBezTo>
                      <a:pt x="26" y="24"/>
                      <a:pt x="32" y="30"/>
                      <a:pt x="34" y="30"/>
                    </a:cubicBezTo>
                    <a:cubicBezTo>
                      <a:pt x="38" y="31"/>
                      <a:pt x="26" y="1"/>
                      <a:pt x="23" y="1"/>
                    </a:cubicBezTo>
                    <a:cubicBezTo>
                      <a:pt x="19" y="0"/>
                      <a:pt x="0" y="28"/>
                      <a:pt x="6" y="28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355"/>
              <p:cNvSpPr>
                <a:spLocks/>
              </p:cNvSpPr>
              <p:nvPr/>
            </p:nvSpPr>
            <p:spPr bwMode="auto">
              <a:xfrm>
                <a:off x="2943226" y="1106487"/>
                <a:ext cx="538163" cy="239713"/>
              </a:xfrm>
              <a:custGeom>
                <a:avLst/>
                <a:gdLst>
                  <a:gd name="T0" fmla="*/ 104 w 149"/>
                  <a:gd name="T1" fmla="*/ 33 h 66"/>
                  <a:gd name="T2" fmla="*/ 98 w 149"/>
                  <a:gd name="T3" fmla="*/ 15 h 66"/>
                  <a:gd name="T4" fmla="*/ 74 w 149"/>
                  <a:gd name="T5" fmla="*/ 15 h 66"/>
                  <a:gd name="T6" fmla="*/ 74 w 149"/>
                  <a:gd name="T7" fmla="*/ 15 h 66"/>
                  <a:gd name="T8" fmla="*/ 74 w 149"/>
                  <a:gd name="T9" fmla="*/ 15 h 66"/>
                  <a:gd name="T10" fmla="*/ 49 w 149"/>
                  <a:gd name="T11" fmla="*/ 11 h 66"/>
                  <a:gd name="T12" fmla="*/ 40 w 149"/>
                  <a:gd name="T13" fmla="*/ 28 h 66"/>
                  <a:gd name="T14" fmla="*/ 34 w 149"/>
                  <a:gd name="T15" fmla="*/ 7 h 66"/>
                  <a:gd name="T16" fmla="*/ 0 w 149"/>
                  <a:gd name="T17" fmla="*/ 0 h 66"/>
                  <a:gd name="T18" fmla="*/ 69 w 149"/>
                  <a:gd name="T19" fmla="*/ 63 h 66"/>
                  <a:gd name="T20" fmla="*/ 69 w 149"/>
                  <a:gd name="T21" fmla="*/ 63 h 66"/>
                  <a:gd name="T22" fmla="*/ 70 w 149"/>
                  <a:gd name="T23" fmla="*/ 63 h 66"/>
                  <a:gd name="T24" fmla="*/ 70 w 149"/>
                  <a:gd name="T25" fmla="*/ 63 h 66"/>
                  <a:gd name="T26" fmla="*/ 70 w 149"/>
                  <a:gd name="T27" fmla="*/ 63 h 66"/>
                  <a:gd name="T28" fmla="*/ 70 w 149"/>
                  <a:gd name="T29" fmla="*/ 63 h 66"/>
                  <a:gd name="T30" fmla="*/ 70 w 149"/>
                  <a:gd name="T31" fmla="*/ 63 h 66"/>
                  <a:gd name="T32" fmla="*/ 149 w 149"/>
                  <a:gd name="T33" fmla="*/ 12 h 66"/>
                  <a:gd name="T34" fmla="*/ 114 w 149"/>
                  <a:gd name="T35" fmla="*/ 14 h 66"/>
                  <a:gd name="T36" fmla="*/ 104 w 149"/>
                  <a:gd name="T37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6">
                    <a:moveTo>
                      <a:pt x="104" y="33"/>
                    </a:moveTo>
                    <a:cubicBezTo>
                      <a:pt x="98" y="15"/>
                      <a:pt x="98" y="15"/>
                      <a:pt x="98" y="15"/>
                    </a:cubicBezTo>
                    <a:cubicBezTo>
                      <a:pt x="90" y="15"/>
                      <a:pt x="82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4"/>
                      <a:pt x="58" y="13"/>
                      <a:pt x="49" y="1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5" y="5"/>
                      <a:pt x="14" y="2"/>
                      <a:pt x="0" y="0"/>
                    </a:cubicBezTo>
                    <a:cubicBezTo>
                      <a:pt x="35" y="27"/>
                      <a:pt x="31" y="59"/>
                      <a:pt x="69" y="6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3"/>
                      <a:pt x="69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108" y="66"/>
                      <a:pt x="110" y="33"/>
                      <a:pt x="149" y="12"/>
                    </a:cubicBezTo>
                    <a:cubicBezTo>
                      <a:pt x="134" y="12"/>
                      <a:pt x="123" y="13"/>
                      <a:pt x="114" y="14"/>
                    </a:cubicBezTo>
                    <a:lnTo>
                      <a:pt x="104" y="33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356"/>
              <p:cNvSpPr>
                <a:spLocks/>
              </p:cNvSpPr>
              <p:nvPr/>
            </p:nvSpPr>
            <p:spPr bwMode="auto">
              <a:xfrm>
                <a:off x="2874963" y="711200"/>
                <a:ext cx="246063" cy="247650"/>
              </a:xfrm>
              <a:custGeom>
                <a:avLst/>
                <a:gdLst>
                  <a:gd name="T0" fmla="*/ 68 w 68"/>
                  <a:gd name="T1" fmla="*/ 66 h 68"/>
                  <a:gd name="T2" fmla="*/ 48 w 68"/>
                  <a:gd name="T3" fmla="*/ 26 h 68"/>
                  <a:gd name="T4" fmla="*/ 9 w 68"/>
                  <a:gd name="T5" fmla="*/ 0 h 68"/>
                  <a:gd name="T6" fmla="*/ 25 w 68"/>
                  <a:gd name="T7" fmla="*/ 62 h 68"/>
                  <a:gd name="T8" fmla="*/ 68 w 68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68" y="66"/>
                    </a:moveTo>
                    <a:cubicBezTo>
                      <a:pt x="68" y="66"/>
                      <a:pt x="57" y="37"/>
                      <a:pt x="48" y="26"/>
                    </a:cubicBezTo>
                    <a:cubicBezTo>
                      <a:pt x="39" y="15"/>
                      <a:pt x="18" y="0"/>
                      <a:pt x="9" y="0"/>
                    </a:cubicBezTo>
                    <a:cubicBezTo>
                      <a:pt x="0" y="0"/>
                      <a:pt x="8" y="56"/>
                      <a:pt x="25" y="62"/>
                    </a:cubicBezTo>
                    <a:cubicBezTo>
                      <a:pt x="41" y="68"/>
                      <a:pt x="68" y="66"/>
                      <a:pt x="68" y="66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357"/>
              <p:cNvSpPr>
                <a:spLocks/>
              </p:cNvSpPr>
              <p:nvPr/>
            </p:nvSpPr>
            <p:spPr bwMode="auto">
              <a:xfrm>
                <a:off x="3330576" y="762000"/>
                <a:ext cx="280988" cy="228600"/>
              </a:xfrm>
              <a:custGeom>
                <a:avLst/>
                <a:gdLst>
                  <a:gd name="T0" fmla="*/ 69 w 78"/>
                  <a:gd name="T1" fmla="*/ 1 h 63"/>
                  <a:gd name="T2" fmla="*/ 26 w 78"/>
                  <a:gd name="T3" fmla="*/ 20 h 63"/>
                  <a:gd name="T4" fmla="*/ 0 w 78"/>
                  <a:gd name="T5" fmla="*/ 57 h 63"/>
                  <a:gd name="T6" fmla="*/ 44 w 78"/>
                  <a:gd name="T7" fmla="*/ 59 h 63"/>
                  <a:gd name="T8" fmla="*/ 69 w 78"/>
                  <a:gd name="T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3">
                    <a:moveTo>
                      <a:pt x="69" y="1"/>
                    </a:moveTo>
                    <a:cubicBezTo>
                      <a:pt x="60" y="0"/>
                      <a:pt x="37" y="11"/>
                      <a:pt x="26" y="20"/>
                    </a:cubicBezTo>
                    <a:cubicBezTo>
                      <a:pt x="15" y="30"/>
                      <a:pt x="0" y="57"/>
                      <a:pt x="0" y="57"/>
                    </a:cubicBezTo>
                    <a:cubicBezTo>
                      <a:pt x="0" y="57"/>
                      <a:pt x="27" y="63"/>
                      <a:pt x="44" y="59"/>
                    </a:cubicBezTo>
                    <a:cubicBezTo>
                      <a:pt x="61" y="56"/>
                      <a:pt x="78" y="2"/>
                      <a:pt x="69" y="1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20336602">
              <a:off x="3619646" y="662202"/>
              <a:ext cx="575071" cy="661069"/>
              <a:chOff x="5503863" y="654050"/>
              <a:chExt cx="1220788" cy="1403350"/>
            </a:xfrm>
          </p:grpSpPr>
          <p:sp>
            <p:nvSpPr>
              <p:cNvPr id="55" name="Freeform 358"/>
              <p:cNvSpPr>
                <a:spLocks/>
              </p:cNvSpPr>
              <p:nvPr/>
            </p:nvSpPr>
            <p:spPr bwMode="auto">
              <a:xfrm>
                <a:off x="5503863" y="654050"/>
                <a:ext cx="1220788" cy="1403350"/>
              </a:xfrm>
              <a:custGeom>
                <a:avLst/>
                <a:gdLst>
                  <a:gd name="T0" fmla="*/ 423 w 769"/>
                  <a:gd name="T1" fmla="*/ 884 h 884"/>
                  <a:gd name="T2" fmla="*/ 423 w 769"/>
                  <a:gd name="T3" fmla="*/ 884 h 884"/>
                  <a:gd name="T4" fmla="*/ 769 w 769"/>
                  <a:gd name="T5" fmla="*/ 0 h 884"/>
                  <a:gd name="T6" fmla="*/ 0 w 769"/>
                  <a:gd name="T7" fmla="*/ 34 h 884"/>
                  <a:gd name="T8" fmla="*/ 423 w 769"/>
                  <a:gd name="T9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84">
                    <a:moveTo>
                      <a:pt x="423" y="884"/>
                    </a:moveTo>
                    <a:lnTo>
                      <a:pt x="423" y="884"/>
                    </a:lnTo>
                    <a:lnTo>
                      <a:pt x="769" y="0"/>
                    </a:lnTo>
                    <a:lnTo>
                      <a:pt x="0" y="34"/>
                    </a:lnTo>
                    <a:lnTo>
                      <a:pt x="423" y="884"/>
                    </a:lnTo>
                    <a:close/>
                  </a:path>
                </a:pathLst>
              </a:custGeom>
              <a:solidFill>
                <a:srgbClr val="FEF9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383"/>
              <p:cNvSpPr>
                <a:spLocks/>
              </p:cNvSpPr>
              <p:nvPr/>
            </p:nvSpPr>
            <p:spPr bwMode="auto">
              <a:xfrm>
                <a:off x="6078538" y="1055687"/>
                <a:ext cx="141288" cy="109538"/>
              </a:xfrm>
              <a:custGeom>
                <a:avLst/>
                <a:gdLst>
                  <a:gd name="T0" fmla="*/ 7 w 39"/>
                  <a:gd name="T1" fmla="*/ 30 h 30"/>
                  <a:gd name="T2" fmla="*/ 20 w 39"/>
                  <a:gd name="T3" fmla="*/ 24 h 30"/>
                  <a:gd name="T4" fmla="*/ 34 w 39"/>
                  <a:gd name="T5" fmla="*/ 29 h 30"/>
                  <a:gd name="T6" fmla="*/ 19 w 39"/>
                  <a:gd name="T7" fmla="*/ 0 h 30"/>
                  <a:gd name="T8" fmla="*/ 7 w 3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0">
                    <a:moveTo>
                      <a:pt x="7" y="30"/>
                    </a:moveTo>
                    <a:cubicBezTo>
                      <a:pt x="10" y="30"/>
                      <a:pt x="14" y="24"/>
                      <a:pt x="20" y="24"/>
                    </a:cubicBezTo>
                    <a:cubicBezTo>
                      <a:pt x="26" y="23"/>
                      <a:pt x="32" y="29"/>
                      <a:pt x="34" y="29"/>
                    </a:cubicBezTo>
                    <a:cubicBezTo>
                      <a:pt x="39" y="28"/>
                      <a:pt x="23" y="0"/>
                      <a:pt x="19" y="0"/>
                    </a:cubicBezTo>
                    <a:cubicBezTo>
                      <a:pt x="16" y="0"/>
                      <a:pt x="0" y="30"/>
                      <a:pt x="7" y="3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384"/>
              <p:cNvSpPr>
                <a:spLocks/>
              </p:cNvSpPr>
              <p:nvPr/>
            </p:nvSpPr>
            <p:spPr bwMode="auto">
              <a:xfrm>
                <a:off x="5883276" y="1216025"/>
                <a:ext cx="538163" cy="220663"/>
              </a:xfrm>
              <a:custGeom>
                <a:avLst/>
                <a:gdLst>
                  <a:gd name="T0" fmla="*/ 108 w 149"/>
                  <a:gd name="T1" fmla="*/ 26 h 61"/>
                  <a:gd name="T2" fmla="*/ 100 w 149"/>
                  <a:gd name="T3" fmla="*/ 9 h 61"/>
                  <a:gd name="T4" fmla="*/ 75 w 149"/>
                  <a:gd name="T5" fmla="*/ 12 h 61"/>
                  <a:gd name="T6" fmla="*/ 75 w 149"/>
                  <a:gd name="T7" fmla="*/ 12 h 61"/>
                  <a:gd name="T8" fmla="*/ 75 w 149"/>
                  <a:gd name="T9" fmla="*/ 12 h 61"/>
                  <a:gd name="T10" fmla="*/ 51 w 149"/>
                  <a:gd name="T11" fmla="*/ 11 h 61"/>
                  <a:gd name="T12" fmla="*/ 44 w 149"/>
                  <a:gd name="T13" fmla="*/ 29 h 61"/>
                  <a:gd name="T14" fmla="*/ 35 w 149"/>
                  <a:gd name="T15" fmla="*/ 9 h 61"/>
                  <a:gd name="T16" fmla="*/ 0 w 149"/>
                  <a:gd name="T17" fmla="*/ 6 h 61"/>
                  <a:gd name="T18" fmla="*/ 77 w 149"/>
                  <a:gd name="T19" fmla="*/ 60 h 61"/>
                  <a:gd name="T20" fmla="*/ 77 w 149"/>
                  <a:gd name="T21" fmla="*/ 60 h 61"/>
                  <a:gd name="T22" fmla="*/ 77 w 149"/>
                  <a:gd name="T23" fmla="*/ 60 h 61"/>
                  <a:gd name="T24" fmla="*/ 77 w 149"/>
                  <a:gd name="T25" fmla="*/ 60 h 61"/>
                  <a:gd name="T26" fmla="*/ 77 w 149"/>
                  <a:gd name="T27" fmla="*/ 60 h 61"/>
                  <a:gd name="T28" fmla="*/ 78 w 149"/>
                  <a:gd name="T29" fmla="*/ 60 h 61"/>
                  <a:gd name="T30" fmla="*/ 78 w 149"/>
                  <a:gd name="T31" fmla="*/ 60 h 61"/>
                  <a:gd name="T32" fmla="*/ 149 w 149"/>
                  <a:gd name="T33" fmla="*/ 0 h 61"/>
                  <a:gd name="T34" fmla="*/ 115 w 149"/>
                  <a:gd name="T35" fmla="*/ 6 h 61"/>
                  <a:gd name="T36" fmla="*/ 108 w 149"/>
                  <a:gd name="T3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1">
                    <a:moveTo>
                      <a:pt x="108" y="26"/>
                    </a:moveTo>
                    <a:cubicBezTo>
                      <a:pt x="100" y="9"/>
                      <a:pt x="100" y="9"/>
                      <a:pt x="100" y="9"/>
                    </a:cubicBezTo>
                    <a:cubicBezTo>
                      <a:pt x="91" y="10"/>
                      <a:pt x="84" y="11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7" y="12"/>
                      <a:pt x="59" y="12"/>
                      <a:pt x="51" y="1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6" y="8"/>
                      <a:pt x="15" y="7"/>
                      <a:pt x="0" y="6"/>
                    </a:cubicBezTo>
                    <a:cubicBezTo>
                      <a:pt x="38" y="28"/>
                      <a:pt x="39" y="61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116" y="58"/>
                      <a:pt x="113" y="25"/>
                      <a:pt x="149" y="0"/>
                    </a:cubicBezTo>
                    <a:cubicBezTo>
                      <a:pt x="135" y="2"/>
                      <a:pt x="124" y="4"/>
                      <a:pt x="115" y="6"/>
                    </a:cubicBezTo>
                    <a:lnTo>
                      <a:pt x="108" y="26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385"/>
              <p:cNvSpPr>
                <a:spLocks/>
              </p:cNvSpPr>
              <p:nvPr/>
            </p:nvSpPr>
            <p:spPr bwMode="auto">
              <a:xfrm>
                <a:off x="5767388" y="846137"/>
                <a:ext cx="274638" cy="231775"/>
              </a:xfrm>
              <a:custGeom>
                <a:avLst/>
                <a:gdLst>
                  <a:gd name="T0" fmla="*/ 76 w 76"/>
                  <a:gd name="T1" fmla="*/ 59 h 64"/>
                  <a:gd name="T2" fmla="*/ 51 w 76"/>
                  <a:gd name="T3" fmla="*/ 22 h 64"/>
                  <a:gd name="T4" fmla="*/ 9 w 76"/>
                  <a:gd name="T5" fmla="*/ 1 h 64"/>
                  <a:gd name="T6" fmla="*/ 32 w 76"/>
                  <a:gd name="T7" fmla="*/ 60 h 64"/>
                  <a:gd name="T8" fmla="*/ 76 w 76"/>
                  <a:gd name="T9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4">
                    <a:moveTo>
                      <a:pt x="76" y="59"/>
                    </a:moveTo>
                    <a:cubicBezTo>
                      <a:pt x="76" y="59"/>
                      <a:pt x="62" y="32"/>
                      <a:pt x="51" y="22"/>
                    </a:cubicBezTo>
                    <a:cubicBezTo>
                      <a:pt x="41" y="12"/>
                      <a:pt x="18" y="0"/>
                      <a:pt x="9" y="1"/>
                    </a:cubicBezTo>
                    <a:cubicBezTo>
                      <a:pt x="0" y="2"/>
                      <a:pt x="15" y="56"/>
                      <a:pt x="32" y="60"/>
                    </a:cubicBezTo>
                    <a:cubicBezTo>
                      <a:pt x="49" y="64"/>
                      <a:pt x="76" y="59"/>
                      <a:pt x="76" y="59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386"/>
              <p:cNvSpPr>
                <a:spLocks/>
              </p:cNvSpPr>
              <p:nvPr/>
            </p:nvSpPr>
            <p:spPr bwMode="auto">
              <a:xfrm>
                <a:off x="6251576" y="820737"/>
                <a:ext cx="257175" cy="242888"/>
              </a:xfrm>
              <a:custGeom>
                <a:avLst/>
                <a:gdLst>
                  <a:gd name="T0" fmla="*/ 62 w 71"/>
                  <a:gd name="T1" fmla="*/ 0 h 67"/>
                  <a:gd name="T2" fmla="*/ 22 w 71"/>
                  <a:gd name="T3" fmla="*/ 25 h 67"/>
                  <a:gd name="T4" fmla="*/ 0 w 71"/>
                  <a:gd name="T5" fmla="*/ 64 h 67"/>
                  <a:gd name="T6" fmla="*/ 44 w 71"/>
                  <a:gd name="T7" fmla="*/ 61 h 67"/>
                  <a:gd name="T8" fmla="*/ 62 w 71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7">
                    <a:moveTo>
                      <a:pt x="62" y="0"/>
                    </a:moveTo>
                    <a:cubicBezTo>
                      <a:pt x="53" y="0"/>
                      <a:pt x="31" y="14"/>
                      <a:pt x="22" y="25"/>
                    </a:cubicBezTo>
                    <a:cubicBezTo>
                      <a:pt x="12" y="36"/>
                      <a:pt x="0" y="64"/>
                      <a:pt x="0" y="64"/>
                    </a:cubicBezTo>
                    <a:cubicBezTo>
                      <a:pt x="0" y="64"/>
                      <a:pt x="27" y="67"/>
                      <a:pt x="44" y="61"/>
                    </a:cubicBezTo>
                    <a:cubicBezTo>
                      <a:pt x="60" y="56"/>
                      <a:pt x="71" y="1"/>
                      <a:pt x="62" y="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 rot="20603533">
              <a:off x="2516183" y="1088353"/>
              <a:ext cx="575071" cy="655835"/>
              <a:chOff x="4073526" y="685800"/>
              <a:chExt cx="1220788" cy="1392238"/>
            </a:xfrm>
          </p:grpSpPr>
          <p:sp>
            <p:nvSpPr>
              <p:cNvPr id="51" name="Freeform 387"/>
              <p:cNvSpPr>
                <a:spLocks/>
              </p:cNvSpPr>
              <p:nvPr/>
            </p:nvSpPr>
            <p:spPr bwMode="auto">
              <a:xfrm>
                <a:off x="4073526" y="685800"/>
                <a:ext cx="1220788" cy="1392238"/>
              </a:xfrm>
              <a:custGeom>
                <a:avLst/>
                <a:gdLst>
                  <a:gd name="T0" fmla="*/ 364 w 769"/>
                  <a:gd name="T1" fmla="*/ 877 h 877"/>
                  <a:gd name="T2" fmla="*/ 364 w 769"/>
                  <a:gd name="T3" fmla="*/ 877 h 877"/>
                  <a:gd name="T4" fmla="*/ 769 w 769"/>
                  <a:gd name="T5" fmla="*/ 16 h 877"/>
                  <a:gd name="T6" fmla="*/ 0 w 769"/>
                  <a:gd name="T7" fmla="*/ 0 h 877"/>
                  <a:gd name="T8" fmla="*/ 364 w 769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77">
                    <a:moveTo>
                      <a:pt x="364" y="877"/>
                    </a:moveTo>
                    <a:lnTo>
                      <a:pt x="364" y="877"/>
                    </a:lnTo>
                    <a:lnTo>
                      <a:pt x="769" y="16"/>
                    </a:lnTo>
                    <a:lnTo>
                      <a:pt x="0" y="0"/>
                    </a:lnTo>
                    <a:lnTo>
                      <a:pt x="364" y="877"/>
                    </a:lnTo>
                    <a:close/>
                  </a:path>
                </a:pathLst>
              </a:custGeom>
              <a:solidFill>
                <a:srgbClr val="EB6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12"/>
              <p:cNvSpPr>
                <a:spLocks/>
              </p:cNvSpPr>
              <p:nvPr/>
            </p:nvSpPr>
            <p:spPr bwMode="auto">
              <a:xfrm>
                <a:off x="4271963" y="877887"/>
                <a:ext cx="282575" cy="134938"/>
              </a:xfrm>
              <a:custGeom>
                <a:avLst/>
                <a:gdLst>
                  <a:gd name="T0" fmla="*/ 34 w 78"/>
                  <a:gd name="T1" fmla="*/ 0 h 37"/>
                  <a:gd name="T2" fmla="*/ 16 w 78"/>
                  <a:gd name="T3" fmla="*/ 37 h 37"/>
                  <a:gd name="T4" fmla="*/ 78 w 78"/>
                  <a:gd name="T5" fmla="*/ 37 h 37"/>
                  <a:gd name="T6" fmla="*/ 34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34" y="0"/>
                    </a:moveTo>
                    <a:cubicBezTo>
                      <a:pt x="0" y="0"/>
                      <a:pt x="16" y="37"/>
                      <a:pt x="16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13"/>
              <p:cNvSpPr>
                <a:spLocks/>
              </p:cNvSpPr>
              <p:nvPr/>
            </p:nvSpPr>
            <p:spPr bwMode="auto">
              <a:xfrm>
                <a:off x="4814888" y="877887"/>
                <a:ext cx="280988" cy="134938"/>
              </a:xfrm>
              <a:custGeom>
                <a:avLst/>
                <a:gdLst>
                  <a:gd name="T0" fmla="*/ 45 w 78"/>
                  <a:gd name="T1" fmla="*/ 0 h 37"/>
                  <a:gd name="T2" fmla="*/ 0 w 78"/>
                  <a:gd name="T3" fmla="*/ 37 h 37"/>
                  <a:gd name="T4" fmla="*/ 62 w 78"/>
                  <a:gd name="T5" fmla="*/ 37 h 37"/>
                  <a:gd name="T6" fmla="*/ 45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45" y="0"/>
                    </a:moveTo>
                    <a:cubicBezTo>
                      <a:pt x="11" y="0"/>
                      <a:pt x="0" y="37"/>
                      <a:pt x="0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78" y="0"/>
                      <a:pt x="45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14"/>
              <p:cNvSpPr>
                <a:spLocks/>
              </p:cNvSpPr>
              <p:nvPr/>
            </p:nvSpPr>
            <p:spPr bwMode="auto">
              <a:xfrm>
                <a:off x="4359276" y="1146175"/>
                <a:ext cx="650875" cy="258763"/>
              </a:xfrm>
              <a:custGeom>
                <a:avLst/>
                <a:gdLst>
                  <a:gd name="T0" fmla="*/ 107 w 180"/>
                  <a:gd name="T1" fmla="*/ 22 h 71"/>
                  <a:gd name="T2" fmla="*/ 107 w 180"/>
                  <a:gd name="T3" fmla="*/ 47 h 71"/>
                  <a:gd name="T4" fmla="*/ 90 w 180"/>
                  <a:gd name="T5" fmla="*/ 47 h 71"/>
                  <a:gd name="T6" fmla="*/ 73 w 180"/>
                  <a:gd name="T7" fmla="*/ 47 h 71"/>
                  <a:gd name="T8" fmla="*/ 73 w 180"/>
                  <a:gd name="T9" fmla="*/ 22 h 71"/>
                  <a:gd name="T10" fmla="*/ 1 w 180"/>
                  <a:gd name="T11" fmla="*/ 0 h 71"/>
                  <a:gd name="T12" fmla="*/ 35 w 180"/>
                  <a:gd name="T13" fmla="*/ 55 h 71"/>
                  <a:gd name="T14" fmla="*/ 35 w 180"/>
                  <a:gd name="T15" fmla="*/ 44 h 71"/>
                  <a:gd name="T16" fmla="*/ 66 w 180"/>
                  <a:gd name="T17" fmla="*/ 44 h 71"/>
                  <a:gd name="T18" fmla="*/ 66 w 180"/>
                  <a:gd name="T19" fmla="*/ 68 h 71"/>
                  <a:gd name="T20" fmla="*/ 90 w 180"/>
                  <a:gd name="T21" fmla="*/ 71 h 71"/>
                  <a:gd name="T22" fmla="*/ 114 w 180"/>
                  <a:gd name="T23" fmla="*/ 68 h 71"/>
                  <a:gd name="T24" fmla="*/ 114 w 180"/>
                  <a:gd name="T25" fmla="*/ 44 h 71"/>
                  <a:gd name="T26" fmla="*/ 145 w 180"/>
                  <a:gd name="T27" fmla="*/ 44 h 71"/>
                  <a:gd name="T28" fmla="*/ 145 w 180"/>
                  <a:gd name="T29" fmla="*/ 55 h 71"/>
                  <a:gd name="T30" fmla="*/ 179 w 180"/>
                  <a:gd name="T31" fmla="*/ 0 h 71"/>
                  <a:gd name="T32" fmla="*/ 107 w 180"/>
                  <a:gd name="T3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71">
                    <a:moveTo>
                      <a:pt x="107" y="22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8" y="19"/>
                      <a:pt x="15" y="10"/>
                      <a:pt x="1" y="0"/>
                    </a:cubicBezTo>
                    <a:cubicBezTo>
                      <a:pt x="0" y="5"/>
                      <a:pt x="8" y="36"/>
                      <a:pt x="35" y="5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73" y="70"/>
                      <a:pt x="81" y="71"/>
                      <a:pt x="90" y="71"/>
                    </a:cubicBezTo>
                    <a:cubicBezTo>
                      <a:pt x="99" y="71"/>
                      <a:pt x="107" y="70"/>
                      <a:pt x="114" y="68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3" y="36"/>
                      <a:pt x="180" y="5"/>
                      <a:pt x="179" y="0"/>
                    </a:cubicBezTo>
                    <a:cubicBezTo>
                      <a:pt x="165" y="10"/>
                      <a:pt x="132" y="19"/>
                      <a:pt x="107" y="22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 rot="1360354">
              <a:off x="7792321" y="1061538"/>
              <a:ext cx="566845" cy="545779"/>
              <a:chOff x="1226167" y="356174"/>
              <a:chExt cx="1203324" cy="1158607"/>
            </a:xfrm>
          </p:grpSpPr>
          <p:sp>
            <p:nvSpPr>
              <p:cNvPr id="46" name="Freeform 271"/>
              <p:cNvSpPr>
                <a:spLocks/>
              </p:cNvSpPr>
              <p:nvPr/>
            </p:nvSpPr>
            <p:spPr bwMode="auto">
              <a:xfrm>
                <a:off x="1226167" y="356174"/>
                <a:ext cx="1203324" cy="1158607"/>
              </a:xfrm>
              <a:custGeom>
                <a:avLst/>
                <a:gdLst>
                  <a:gd name="T0" fmla="*/ 230 w 758"/>
                  <a:gd name="T1" fmla="*/ 923 h 923"/>
                  <a:gd name="T2" fmla="*/ 230 w 758"/>
                  <a:gd name="T3" fmla="*/ 923 h 923"/>
                  <a:gd name="T4" fmla="*/ 758 w 758"/>
                  <a:gd name="T5" fmla="*/ 132 h 923"/>
                  <a:gd name="T6" fmla="*/ 0 w 758"/>
                  <a:gd name="T7" fmla="*/ 0 h 923"/>
                  <a:gd name="T8" fmla="*/ 230 w 758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923">
                    <a:moveTo>
                      <a:pt x="230" y="923"/>
                    </a:moveTo>
                    <a:lnTo>
                      <a:pt x="230" y="923"/>
                    </a:lnTo>
                    <a:lnTo>
                      <a:pt x="758" y="132"/>
                    </a:lnTo>
                    <a:lnTo>
                      <a:pt x="0" y="0"/>
                    </a:lnTo>
                    <a:lnTo>
                      <a:pt x="230" y="923"/>
                    </a:lnTo>
                    <a:close/>
                  </a:path>
                </a:pathLst>
              </a:custGeom>
              <a:solidFill>
                <a:srgbClr val="FFD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296"/>
              <p:cNvSpPr>
                <a:spLocks/>
              </p:cNvSpPr>
              <p:nvPr/>
            </p:nvSpPr>
            <p:spPr bwMode="auto">
              <a:xfrm>
                <a:off x="1625601" y="747712"/>
                <a:ext cx="184150" cy="155575"/>
              </a:xfrm>
              <a:custGeom>
                <a:avLst/>
                <a:gdLst>
                  <a:gd name="T0" fmla="*/ 8 w 51"/>
                  <a:gd name="T1" fmla="*/ 36 h 43"/>
                  <a:gd name="T2" fmla="*/ 45 w 51"/>
                  <a:gd name="T3" fmla="*/ 42 h 43"/>
                  <a:gd name="T4" fmla="*/ 33 w 51"/>
                  <a:gd name="T5" fmla="*/ 1 h 43"/>
                  <a:gd name="T6" fmla="*/ 8 w 51"/>
                  <a:gd name="T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43">
                    <a:moveTo>
                      <a:pt x="8" y="36"/>
                    </a:moveTo>
                    <a:cubicBezTo>
                      <a:pt x="13" y="37"/>
                      <a:pt x="43" y="42"/>
                      <a:pt x="45" y="42"/>
                    </a:cubicBezTo>
                    <a:cubicBezTo>
                      <a:pt x="51" y="43"/>
                      <a:pt x="38" y="1"/>
                      <a:pt x="33" y="1"/>
                    </a:cubicBezTo>
                    <a:cubicBezTo>
                      <a:pt x="29" y="0"/>
                      <a:pt x="0" y="34"/>
                      <a:pt x="8" y="3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298"/>
              <p:cNvSpPr>
                <a:spLocks/>
              </p:cNvSpPr>
              <p:nvPr/>
            </p:nvSpPr>
            <p:spPr bwMode="auto">
              <a:xfrm>
                <a:off x="1339851" y="523875"/>
                <a:ext cx="292100" cy="192088"/>
              </a:xfrm>
              <a:custGeom>
                <a:avLst/>
                <a:gdLst>
                  <a:gd name="T0" fmla="*/ 81 w 81"/>
                  <a:gd name="T1" fmla="*/ 53 h 53"/>
                  <a:gd name="T2" fmla="*/ 36 w 81"/>
                  <a:gd name="T3" fmla="*/ 3 h 53"/>
                  <a:gd name="T4" fmla="*/ 11 w 81"/>
                  <a:gd name="T5" fmla="*/ 35 h 53"/>
                  <a:gd name="T6" fmla="*/ 52 w 81"/>
                  <a:gd name="T7" fmla="*/ 45 h 53"/>
                  <a:gd name="T8" fmla="*/ 81 w 8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3">
                    <a:moveTo>
                      <a:pt x="81" y="53"/>
                    </a:moveTo>
                    <a:cubicBezTo>
                      <a:pt x="81" y="53"/>
                      <a:pt x="70" y="9"/>
                      <a:pt x="36" y="3"/>
                    </a:cubicBezTo>
                    <a:cubicBezTo>
                      <a:pt x="19" y="0"/>
                      <a:pt x="0" y="19"/>
                      <a:pt x="11" y="35"/>
                    </a:cubicBezTo>
                    <a:cubicBezTo>
                      <a:pt x="21" y="52"/>
                      <a:pt x="34" y="43"/>
                      <a:pt x="52" y="45"/>
                    </a:cubicBezTo>
                    <a:cubicBezTo>
                      <a:pt x="70" y="47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299"/>
              <p:cNvSpPr>
                <a:spLocks/>
              </p:cNvSpPr>
              <p:nvPr/>
            </p:nvSpPr>
            <p:spPr bwMode="auto">
              <a:xfrm>
                <a:off x="1863726" y="617537"/>
                <a:ext cx="314325" cy="206375"/>
              </a:xfrm>
              <a:custGeom>
                <a:avLst/>
                <a:gdLst>
                  <a:gd name="T0" fmla="*/ 58 w 87"/>
                  <a:gd name="T1" fmla="*/ 6 h 57"/>
                  <a:gd name="T2" fmla="*/ 0 w 87"/>
                  <a:gd name="T3" fmla="*/ 38 h 57"/>
                  <a:gd name="T4" fmla="*/ 29 w 87"/>
                  <a:gd name="T5" fmla="*/ 40 h 57"/>
                  <a:gd name="T6" fmla="*/ 72 w 87"/>
                  <a:gd name="T7" fmla="*/ 45 h 57"/>
                  <a:gd name="T8" fmla="*/ 58 w 87"/>
                  <a:gd name="T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7">
                    <a:moveTo>
                      <a:pt x="58" y="6"/>
                    </a:moveTo>
                    <a:cubicBezTo>
                      <a:pt x="24" y="0"/>
                      <a:pt x="0" y="38"/>
                      <a:pt x="0" y="38"/>
                    </a:cubicBezTo>
                    <a:cubicBezTo>
                      <a:pt x="0" y="38"/>
                      <a:pt x="12" y="36"/>
                      <a:pt x="29" y="40"/>
                    </a:cubicBezTo>
                    <a:cubicBezTo>
                      <a:pt x="47" y="44"/>
                      <a:pt x="56" y="57"/>
                      <a:pt x="72" y="45"/>
                    </a:cubicBezTo>
                    <a:cubicBezTo>
                      <a:pt x="87" y="33"/>
                      <a:pt x="76" y="9"/>
                      <a:pt x="58" y="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97"/>
              <p:cNvSpPr>
                <a:spLocks/>
              </p:cNvSpPr>
              <p:nvPr/>
            </p:nvSpPr>
            <p:spPr bwMode="auto">
              <a:xfrm>
                <a:off x="1433513" y="846137"/>
                <a:ext cx="563563" cy="307975"/>
              </a:xfrm>
              <a:custGeom>
                <a:avLst/>
                <a:gdLst>
                  <a:gd name="T0" fmla="*/ 127 w 156"/>
                  <a:gd name="T1" fmla="*/ 34 h 85"/>
                  <a:gd name="T2" fmla="*/ 107 w 156"/>
                  <a:gd name="T3" fmla="*/ 67 h 85"/>
                  <a:gd name="T4" fmla="*/ 99 w 156"/>
                  <a:gd name="T5" fmla="*/ 35 h 85"/>
                  <a:gd name="T6" fmla="*/ 76 w 156"/>
                  <a:gd name="T7" fmla="*/ 34 h 85"/>
                  <a:gd name="T8" fmla="*/ 76 w 156"/>
                  <a:gd name="T9" fmla="*/ 34 h 85"/>
                  <a:gd name="T10" fmla="*/ 75 w 156"/>
                  <a:gd name="T11" fmla="*/ 33 h 85"/>
                  <a:gd name="T12" fmla="*/ 53 w 156"/>
                  <a:gd name="T13" fmla="*/ 27 h 85"/>
                  <a:gd name="T14" fmla="*/ 35 w 156"/>
                  <a:gd name="T15" fmla="*/ 55 h 85"/>
                  <a:gd name="T16" fmla="*/ 27 w 156"/>
                  <a:gd name="T17" fmla="*/ 17 h 85"/>
                  <a:gd name="T18" fmla="*/ 2 w 156"/>
                  <a:gd name="T19" fmla="*/ 0 h 85"/>
                  <a:gd name="T20" fmla="*/ 68 w 156"/>
                  <a:gd name="T21" fmla="*/ 74 h 85"/>
                  <a:gd name="T22" fmla="*/ 68 w 156"/>
                  <a:gd name="T23" fmla="*/ 74 h 85"/>
                  <a:gd name="T24" fmla="*/ 68 w 156"/>
                  <a:gd name="T25" fmla="*/ 74 h 85"/>
                  <a:gd name="T26" fmla="*/ 69 w 156"/>
                  <a:gd name="T27" fmla="*/ 74 h 85"/>
                  <a:gd name="T28" fmla="*/ 69 w 156"/>
                  <a:gd name="T29" fmla="*/ 74 h 85"/>
                  <a:gd name="T30" fmla="*/ 69 w 156"/>
                  <a:gd name="T31" fmla="*/ 74 h 85"/>
                  <a:gd name="T32" fmla="*/ 69 w 156"/>
                  <a:gd name="T33" fmla="*/ 74 h 85"/>
                  <a:gd name="T34" fmla="*/ 156 w 156"/>
                  <a:gd name="T35" fmla="*/ 27 h 85"/>
                  <a:gd name="T36" fmla="*/ 127 w 156"/>
                  <a:gd name="T37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85">
                    <a:moveTo>
                      <a:pt x="127" y="34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0" y="35"/>
                      <a:pt x="82" y="35"/>
                      <a:pt x="7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5" y="34"/>
                      <a:pt x="75" y="33"/>
                      <a:pt x="75" y="33"/>
                    </a:cubicBezTo>
                    <a:cubicBezTo>
                      <a:pt x="69" y="32"/>
                      <a:pt x="61" y="30"/>
                      <a:pt x="53" y="2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17" y="12"/>
                      <a:pt x="7" y="6"/>
                      <a:pt x="2" y="0"/>
                    </a:cubicBezTo>
                    <a:cubicBezTo>
                      <a:pt x="0" y="8"/>
                      <a:pt x="5" y="63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132" y="85"/>
                      <a:pt x="155" y="34"/>
                      <a:pt x="156" y="27"/>
                    </a:cubicBezTo>
                    <a:cubicBezTo>
                      <a:pt x="149" y="30"/>
                      <a:pt x="138" y="33"/>
                      <a:pt x="127" y="34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541788">
              <a:off x="8807249" y="1533707"/>
              <a:ext cx="573575" cy="673034"/>
              <a:chOff x="2628901" y="563562"/>
              <a:chExt cx="1217613" cy="1428750"/>
            </a:xfrm>
          </p:grpSpPr>
          <p:sp>
            <p:nvSpPr>
              <p:cNvPr id="41" name="Freeform 329"/>
              <p:cNvSpPr>
                <a:spLocks/>
              </p:cNvSpPr>
              <p:nvPr/>
            </p:nvSpPr>
            <p:spPr bwMode="auto">
              <a:xfrm>
                <a:off x="2628901" y="563562"/>
                <a:ext cx="1217613" cy="1428750"/>
              </a:xfrm>
              <a:custGeom>
                <a:avLst/>
                <a:gdLst>
                  <a:gd name="T0" fmla="*/ 310 w 767"/>
                  <a:gd name="T1" fmla="*/ 900 h 900"/>
                  <a:gd name="T2" fmla="*/ 310 w 767"/>
                  <a:gd name="T3" fmla="*/ 900 h 900"/>
                  <a:gd name="T4" fmla="*/ 767 w 767"/>
                  <a:gd name="T5" fmla="*/ 66 h 900"/>
                  <a:gd name="T6" fmla="*/ 0 w 767"/>
                  <a:gd name="T7" fmla="*/ 0 h 900"/>
                  <a:gd name="T8" fmla="*/ 310 w 767"/>
                  <a:gd name="T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7" h="900">
                    <a:moveTo>
                      <a:pt x="310" y="900"/>
                    </a:moveTo>
                    <a:lnTo>
                      <a:pt x="310" y="900"/>
                    </a:lnTo>
                    <a:lnTo>
                      <a:pt x="767" y="66"/>
                    </a:lnTo>
                    <a:lnTo>
                      <a:pt x="0" y="0"/>
                    </a:lnTo>
                    <a:lnTo>
                      <a:pt x="310" y="900"/>
                    </a:lnTo>
                    <a:close/>
                  </a:path>
                </a:pathLst>
              </a:custGeom>
              <a:solidFill>
                <a:srgbClr val="FFF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54"/>
              <p:cNvSpPr>
                <a:spLocks/>
              </p:cNvSpPr>
              <p:nvPr/>
            </p:nvSpPr>
            <p:spPr bwMode="auto">
              <a:xfrm>
                <a:off x="3146426" y="958850"/>
                <a:ext cx="136525" cy="111125"/>
              </a:xfrm>
              <a:custGeom>
                <a:avLst/>
                <a:gdLst>
                  <a:gd name="T0" fmla="*/ 6 w 38"/>
                  <a:gd name="T1" fmla="*/ 28 h 31"/>
                  <a:gd name="T2" fmla="*/ 20 w 38"/>
                  <a:gd name="T3" fmla="*/ 24 h 31"/>
                  <a:gd name="T4" fmla="*/ 34 w 38"/>
                  <a:gd name="T5" fmla="*/ 30 h 31"/>
                  <a:gd name="T6" fmla="*/ 23 w 38"/>
                  <a:gd name="T7" fmla="*/ 1 h 31"/>
                  <a:gd name="T8" fmla="*/ 6 w 3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6" y="28"/>
                    </a:moveTo>
                    <a:cubicBezTo>
                      <a:pt x="10" y="28"/>
                      <a:pt x="15" y="23"/>
                      <a:pt x="20" y="24"/>
                    </a:cubicBezTo>
                    <a:cubicBezTo>
                      <a:pt x="26" y="24"/>
                      <a:pt x="32" y="30"/>
                      <a:pt x="34" y="30"/>
                    </a:cubicBezTo>
                    <a:cubicBezTo>
                      <a:pt x="38" y="31"/>
                      <a:pt x="26" y="1"/>
                      <a:pt x="23" y="1"/>
                    </a:cubicBezTo>
                    <a:cubicBezTo>
                      <a:pt x="19" y="0"/>
                      <a:pt x="0" y="28"/>
                      <a:pt x="6" y="28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55"/>
              <p:cNvSpPr>
                <a:spLocks/>
              </p:cNvSpPr>
              <p:nvPr/>
            </p:nvSpPr>
            <p:spPr bwMode="auto">
              <a:xfrm>
                <a:off x="2943226" y="1106487"/>
                <a:ext cx="538163" cy="239713"/>
              </a:xfrm>
              <a:custGeom>
                <a:avLst/>
                <a:gdLst>
                  <a:gd name="T0" fmla="*/ 104 w 149"/>
                  <a:gd name="T1" fmla="*/ 33 h 66"/>
                  <a:gd name="T2" fmla="*/ 98 w 149"/>
                  <a:gd name="T3" fmla="*/ 15 h 66"/>
                  <a:gd name="T4" fmla="*/ 74 w 149"/>
                  <a:gd name="T5" fmla="*/ 15 h 66"/>
                  <a:gd name="T6" fmla="*/ 74 w 149"/>
                  <a:gd name="T7" fmla="*/ 15 h 66"/>
                  <a:gd name="T8" fmla="*/ 74 w 149"/>
                  <a:gd name="T9" fmla="*/ 15 h 66"/>
                  <a:gd name="T10" fmla="*/ 49 w 149"/>
                  <a:gd name="T11" fmla="*/ 11 h 66"/>
                  <a:gd name="T12" fmla="*/ 40 w 149"/>
                  <a:gd name="T13" fmla="*/ 28 h 66"/>
                  <a:gd name="T14" fmla="*/ 34 w 149"/>
                  <a:gd name="T15" fmla="*/ 7 h 66"/>
                  <a:gd name="T16" fmla="*/ 0 w 149"/>
                  <a:gd name="T17" fmla="*/ 0 h 66"/>
                  <a:gd name="T18" fmla="*/ 69 w 149"/>
                  <a:gd name="T19" fmla="*/ 63 h 66"/>
                  <a:gd name="T20" fmla="*/ 69 w 149"/>
                  <a:gd name="T21" fmla="*/ 63 h 66"/>
                  <a:gd name="T22" fmla="*/ 70 w 149"/>
                  <a:gd name="T23" fmla="*/ 63 h 66"/>
                  <a:gd name="T24" fmla="*/ 70 w 149"/>
                  <a:gd name="T25" fmla="*/ 63 h 66"/>
                  <a:gd name="T26" fmla="*/ 70 w 149"/>
                  <a:gd name="T27" fmla="*/ 63 h 66"/>
                  <a:gd name="T28" fmla="*/ 70 w 149"/>
                  <a:gd name="T29" fmla="*/ 63 h 66"/>
                  <a:gd name="T30" fmla="*/ 70 w 149"/>
                  <a:gd name="T31" fmla="*/ 63 h 66"/>
                  <a:gd name="T32" fmla="*/ 149 w 149"/>
                  <a:gd name="T33" fmla="*/ 12 h 66"/>
                  <a:gd name="T34" fmla="*/ 114 w 149"/>
                  <a:gd name="T35" fmla="*/ 14 h 66"/>
                  <a:gd name="T36" fmla="*/ 104 w 149"/>
                  <a:gd name="T37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6">
                    <a:moveTo>
                      <a:pt x="104" y="33"/>
                    </a:moveTo>
                    <a:cubicBezTo>
                      <a:pt x="98" y="15"/>
                      <a:pt x="98" y="15"/>
                      <a:pt x="98" y="15"/>
                    </a:cubicBezTo>
                    <a:cubicBezTo>
                      <a:pt x="90" y="15"/>
                      <a:pt x="82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4"/>
                      <a:pt x="58" y="13"/>
                      <a:pt x="49" y="1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5" y="5"/>
                      <a:pt x="14" y="2"/>
                      <a:pt x="0" y="0"/>
                    </a:cubicBezTo>
                    <a:cubicBezTo>
                      <a:pt x="35" y="27"/>
                      <a:pt x="31" y="59"/>
                      <a:pt x="69" y="6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3"/>
                      <a:pt x="69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108" y="66"/>
                      <a:pt x="110" y="33"/>
                      <a:pt x="149" y="12"/>
                    </a:cubicBezTo>
                    <a:cubicBezTo>
                      <a:pt x="134" y="12"/>
                      <a:pt x="123" y="13"/>
                      <a:pt x="114" y="14"/>
                    </a:cubicBezTo>
                    <a:lnTo>
                      <a:pt x="104" y="33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56"/>
              <p:cNvSpPr>
                <a:spLocks/>
              </p:cNvSpPr>
              <p:nvPr/>
            </p:nvSpPr>
            <p:spPr bwMode="auto">
              <a:xfrm>
                <a:off x="2874963" y="711200"/>
                <a:ext cx="246063" cy="247650"/>
              </a:xfrm>
              <a:custGeom>
                <a:avLst/>
                <a:gdLst>
                  <a:gd name="T0" fmla="*/ 68 w 68"/>
                  <a:gd name="T1" fmla="*/ 66 h 68"/>
                  <a:gd name="T2" fmla="*/ 48 w 68"/>
                  <a:gd name="T3" fmla="*/ 26 h 68"/>
                  <a:gd name="T4" fmla="*/ 9 w 68"/>
                  <a:gd name="T5" fmla="*/ 0 h 68"/>
                  <a:gd name="T6" fmla="*/ 25 w 68"/>
                  <a:gd name="T7" fmla="*/ 62 h 68"/>
                  <a:gd name="T8" fmla="*/ 68 w 68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68" y="66"/>
                    </a:moveTo>
                    <a:cubicBezTo>
                      <a:pt x="68" y="66"/>
                      <a:pt x="57" y="37"/>
                      <a:pt x="48" y="26"/>
                    </a:cubicBezTo>
                    <a:cubicBezTo>
                      <a:pt x="39" y="15"/>
                      <a:pt x="18" y="0"/>
                      <a:pt x="9" y="0"/>
                    </a:cubicBezTo>
                    <a:cubicBezTo>
                      <a:pt x="0" y="0"/>
                      <a:pt x="8" y="56"/>
                      <a:pt x="25" y="62"/>
                    </a:cubicBezTo>
                    <a:cubicBezTo>
                      <a:pt x="41" y="68"/>
                      <a:pt x="68" y="66"/>
                      <a:pt x="68" y="66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357"/>
              <p:cNvSpPr>
                <a:spLocks/>
              </p:cNvSpPr>
              <p:nvPr/>
            </p:nvSpPr>
            <p:spPr bwMode="auto">
              <a:xfrm>
                <a:off x="3330576" y="762000"/>
                <a:ext cx="280988" cy="228600"/>
              </a:xfrm>
              <a:custGeom>
                <a:avLst/>
                <a:gdLst>
                  <a:gd name="T0" fmla="*/ 69 w 78"/>
                  <a:gd name="T1" fmla="*/ 1 h 63"/>
                  <a:gd name="T2" fmla="*/ 26 w 78"/>
                  <a:gd name="T3" fmla="*/ 20 h 63"/>
                  <a:gd name="T4" fmla="*/ 0 w 78"/>
                  <a:gd name="T5" fmla="*/ 57 h 63"/>
                  <a:gd name="T6" fmla="*/ 44 w 78"/>
                  <a:gd name="T7" fmla="*/ 59 h 63"/>
                  <a:gd name="T8" fmla="*/ 69 w 78"/>
                  <a:gd name="T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3">
                    <a:moveTo>
                      <a:pt x="69" y="1"/>
                    </a:moveTo>
                    <a:cubicBezTo>
                      <a:pt x="60" y="0"/>
                      <a:pt x="37" y="11"/>
                      <a:pt x="26" y="20"/>
                    </a:cubicBezTo>
                    <a:cubicBezTo>
                      <a:pt x="15" y="30"/>
                      <a:pt x="0" y="57"/>
                      <a:pt x="0" y="57"/>
                    </a:cubicBezTo>
                    <a:cubicBezTo>
                      <a:pt x="0" y="57"/>
                      <a:pt x="27" y="63"/>
                      <a:pt x="44" y="59"/>
                    </a:cubicBezTo>
                    <a:cubicBezTo>
                      <a:pt x="61" y="56"/>
                      <a:pt x="78" y="2"/>
                      <a:pt x="69" y="1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 rot="19569806">
              <a:off x="10912874" y="926843"/>
              <a:ext cx="575071" cy="661069"/>
              <a:chOff x="5503863" y="654050"/>
              <a:chExt cx="1220788" cy="1403350"/>
            </a:xfrm>
          </p:grpSpPr>
          <p:sp>
            <p:nvSpPr>
              <p:cNvPr id="36" name="Freeform 358"/>
              <p:cNvSpPr>
                <a:spLocks/>
              </p:cNvSpPr>
              <p:nvPr/>
            </p:nvSpPr>
            <p:spPr bwMode="auto">
              <a:xfrm>
                <a:off x="5503863" y="654050"/>
                <a:ext cx="1220788" cy="1403350"/>
              </a:xfrm>
              <a:custGeom>
                <a:avLst/>
                <a:gdLst>
                  <a:gd name="T0" fmla="*/ 423 w 769"/>
                  <a:gd name="T1" fmla="*/ 884 h 884"/>
                  <a:gd name="T2" fmla="*/ 423 w 769"/>
                  <a:gd name="T3" fmla="*/ 884 h 884"/>
                  <a:gd name="T4" fmla="*/ 769 w 769"/>
                  <a:gd name="T5" fmla="*/ 0 h 884"/>
                  <a:gd name="T6" fmla="*/ 0 w 769"/>
                  <a:gd name="T7" fmla="*/ 34 h 884"/>
                  <a:gd name="T8" fmla="*/ 423 w 769"/>
                  <a:gd name="T9" fmla="*/ 884 h 8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84">
                    <a:moveTo>
                      <a:pt x="423" y="884"/>
                    </a:moveTo>
                    <a:lnTo>
                      <a:pt x="423" y="884"/>
                    </a:lnTo>
                    <a:lnTo>
                      <a:pt x="769" y="0"/>
                    </a:lnTo>
                    <a:lnTo>
                      <a:pt x="0" y="34"/>
                    </a:lnTo>
                    <a:lnTo>
                      <a:pt x="423" y="884"/>
                    </a:lnTo>
                    <a:close/>
                  </a:path>
                </a:pathLst>
              </a:custGeom>
              <a:solidFill>
                <a:srgbClr val="FEF9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3"/>
              <p:cNvSpPr>
                <a:spLocks/>
              </p:cNvSpPr>
              <p:nvPr/>
            </p:nvSpPr>
            <p:spPr bwMode="auto">
              <a:xfrm>
                <a:off x="6078538" y="1055687"/>
                <a:ext cx="141288" cy="109538"/>
              </a:xfrm>
              <a:custGeom>
                <a:avLst/>
                <a:gdLst>
                  <a:gd name="T0" fmla="*/ 7 w 39"/>
                  <a:gd name="T1" fmla="*/ 30 h 30"/>
                  <a:gd name="T2" fmla="*/ 20 w 39"/>
                  <a:gd name="T3" fmla="*/ 24 h 30"/>
                  <a:gd name="T4" fmla="*/ 34 w 39"/>
                  <a:gd name="T5" fmla="*/ 29 h 30"/>
                  <a:gd name="T6" fmla="*/ 19 w 39"/>
                  <a:gd name="T7" fmla="*/ 0 h 30"/>
                  <a:gd name="T8" fmla="*/ 7 w 39"/>
                  <a:gd name="T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0">
                    <a:moveTo>
                      <a:pt x="7" y="30"/>
                    </a:moveTo>
                    <a:cubicBezTo>
                      <a:pt x="10" y="30"/>
                      <a:pt x="14" y="24"/>
                      <a:pt x="20" y="24"/>
                    </a:cubicBezTo>
                    <a:cubicBezTo>
                      <a:pt x="26" y="23"/>
                      <a:pt x="32" y="29"/>
                      <a:pt x="34" y="29"/>
                    </a:cubicBezTo>
                    <a:cubicBezTo>
                      <a:pt x="39" y="28"/>
                      <a:pt x="23" y="0"/>
                      <a:pt x="19" y="0"/>
                    </a:cubicBezTo>
                    <a:cubicBezTo>
                      <a:pt x="16" y="0"/>
                      <a:pt x="0" y="30"/>
                      <a:pt x="7" y="3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4"/>
              <p:cNvSpPr>
                <a:spLocks/>
              </p:cNvSpPr>
              <p:nvPr/>
            </p:nvSpPr>
            <p:spPr bwMode="auto">
              <a:xfrm>
                <a:off x="5883276" y="1216025"/>
                <a:ext cx="538163" cy="220663"/>
              </a:xfrm>
              <a:custGeom>
                <a:avLst/>
                <a:gdLst>
                  <a:gd name="T0" fmla="*/ 108 w 149"/>
                  <a:gd name="T1" fmla="*/ 26 h 61"/>
                  <a:gd name="T2" fmla="*/ 100 w 149"/>
                  <a:gd name="T3" fmla="*/ 9 h 61"/>
                  <a:gd name="T4" fmla="*/ 75 w 149"/>
                  <a:gd name="T5" fmla="*/ 12 h 61"/>
                  <a:gd name="T6" fmla="*/ 75 w 149"/>
                  <a:gd name="T7" fmla="*/ 12 h 61"/>
                  <a:gd name="T8" fmla="*/ 75 w 149"/>
                  <a:gd name="T9" fmla="*/ 12 h 61"/>
                  <a:gd name="T10" fmla="*/ 51 w 149"/>
                  <a:gd name="T11" fmla="*/ 11 h 61"/>
                  <a:gd name="T12" fmla="*/ 44 w 149"/>
                  <a:gd name="T13" fmla="*/ 29 h 61"/>
                  <a:gd name="T14" fmla="*/ 35 w 149"/>
                  <a:gd name="T15" fmla="*/ 9 h 61"/>
                  <a:gd name="T16" fmla="*/ 0 w 149"/>
                  <a:gd name="T17" fmla="*/ 6 h 61"/>
                  <a:gd name="T18" fmla="*/ 77 w 149"/>
                  <a:gd name="T19" fmla="*/ 60 h 61"/>
                  <a:gd name="T20" fmla="*/ 77 w 149"/>
                  <a:gd name="T21" fmla="*/ 60 h 61"/>
                  <a:gd name="T22" fmla="*/ 77 w 149"/>
                  <a:gd name="T23" fmla="*/ 60 h 61"/>
                  <a:gd name="T24" fmla="*/ 77 w 149"/>
                  <a:gd name="T25" fmla="*/ 60 h 61"/>
                  <a:gd name="T26" fmla="*/ 77 w 149"/>
                  <a:gd name="T27" fmla="*/ 60 h 61"/>
                  <a:gd name="T28" fmla="*/ 78 w 149"/>
                  <a:gd name="T29" fmla="*/ 60 h 61"/>
                  <a:gd name="T30" fmla="*/ 78 w 149"/>
                  <a:gd name="T31" fmla="*/ 60 h 61"/>
                  <a:gd name="T32" fmla="*/ 149 w 149"/>
                  <a:gd name="T33" fmla="*/ 0 h 61"/>
                  <a:gd name="T34" fmla="*/ 115 w 149"/>
                  <a:gd name="T35" fmla="*/ 6 h 61"/>
                  <a:gd name="T36" fmla="*/ 108 w 149"/>
                  <a:gd name="T37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1">
                    <a:moveTo>
                      <a:pt x="108" y="26"/>
                    </a:moveTo>
                    <a:cubicBezTo>
                      <a:pt x="100" y="9"/>
                      <a:pt x="100" y="9"/>
                      <a:pt x="100" y="9"/>
                    </a:cubicBezTo>
                    <a:cubicBezTo>
                      <a:pt x="91" y="10"/>
                      <a:pt x="84" y="11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75" y="12"/>
                      <a:pt x="75" y="12"/>
                      <a:pt x="75" y="12"/>
                    </a:cubicBezTo>
                    <a:cubicBezTo>
                      <a:pt x="67" y="12"/>
                      <a:pt x="59" y="12"/>
                      <a:pt x="51" y="11"/>
                    </a:cubicBezTo>
                    <a:cubicBezTo>
                      <a:pt x="44" y="29"/>
                      <a:pt x="44" y="29"/>
                      <a:pt x="44" y="29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26" y="8"/>
                      <a:pt x="15" y="7"/>
                      <a:pt x="0" y="6"/>
                    </a:cubicBezTo>
                    <a:cubicBezTo>
                      <a:pt x="38" y="28"/>
                      <a:pt x="39" y="61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7" y="60"/>
                      <a:pt x="77" y="60"/>
                      <a:pt x="77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78" y="60"/>
                      <a:pt x="78" y="60"/>
                      <a:pt x="78" y="60"/>
                    </a:cubicBezTo>
                    <a:cubicBezTo>
                      <a:pt x="116" y="58"/>
                      <a:pt x="113" y="25"/>
                      <a:pt x="149" y="0"/>
                    </a:cubicBezTo>
                    <a:cubicBezTo>
                      <a:pt x="135" y="2"/>
                      <a:pt x="124" y="4"/>
                      <a:pt x="115" y="6"/>
                    </a:cubicBezTo>
                    <a:lnTo>
                      <a:pt x="108" y="26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85"/>
              <p:cNvSpPr>
                <a:spLocks/>
              </p:cNvSpPr>
              <p:nvPr/>
            </p:nvSpPr>
            <p:spPr bwMode="auto">
              <a:xfrm>
                <a:off x="5767388" y="846137"/>
                <a:ext cx="274638" cy="231775"/>
              </a:xfrm>
              <a:custGeom>
                <a:avLst/>
                <a:gdLst>
                  <a:gd name="T0" fmla="*/ 76 w 76"/>
                  <a:gd name="T1" fmla="*/ 59 h 64"/>
                  <a:gd name="T2" fmla="*/ 51 w 76"/>
                  <a:gd name="T3" fmla="*/ 22 h 64"/>
                  <a:gd name="T4" fmla="*/ 9 w 76"/>
                  <a:gd name="T5" fmla="*/ 1 h 64"/>
                  <a:gd name="T6" fmla="*/ 32 w 76"/>
                  <a:gd name="T7" fmla="*/ 60 h 64"/>
                  <a:gd name="T8" fmla="*/ 76 w 76"/>
                  <a:gd name="T9" fmla="*/ 59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64">
                    <a:moveTo>
                      <a:pt x="76" y="59"/>
                    </a:moveTo>
                    <a:cubicBezTo>
                      <a:pt x="76" y="59"/>
                      <a:pt x="62" y="32"/>
                      <a:pt x="51" y="22"/>
                    </a:cubicBezTo>
                    <a:cubicBezTo>
                      <a:pt x="41" y="12"/>
                      <a:pt x="18" y="0"/>
                      <a:pt x="9" y="1"/>
                    </a:cubicBezTo>
                    <a:cubicBezTo>
                      <a:pt x="0" y="2"/>
                      <a:pt x="15" y="56"/>
                      <a:pt x="32" y="60"/>
                    </a:cubicBezTo>
                    <a:cubicBezTo>
                      <a:pt x="49" y="64"/>
                      <a:pt x="76" y="59"/>
                      <a:pt x="76" y="59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86"/>
              <p:cNvSpPr>
                <a:spLocks/>
              </p:cNvSpPr>
              <p:nvPr/>
            </p:nvSpPr>
            <p:spPr bwMode="auto">
              <a:xfrm>
                <a:off x="6251576" y="820737"/>
                <a:ext cx="257175" cy="242888"/>
              </a:xfrm>
              <a:custGeom>
                <a:avLst/>
                <a:gdLst>
                  <a:gd name="T0" fmla="*/ 62 w 71"/>
                  <a:gd name="T1" fmla="*/ 0 h 67"/>
                  <a:gd name="T2" fmla="*/ 22 w 71"/>
                  <a:gd name="T3" fmla="*/ 25 h 67"/>
                  <a:gd name="T4" fmla="*/ 0 w 71"/>
                  <a:gd name="T5" fmla="*/ 64 h 67"/>
                  <a:gd name="T6" fmla="*/ 44 w 71"/>
                  <a:gd name="T7" fmla="*/ 61 h 67"/>
                  <a:gd name="T8" fmla="*/ 62 w 71"/>
                  <a:gd name="T9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67">
                    <a:moveTo>
                      <a:pt x="62" y="0"/>
                    </a:moveTo>
                    <a:cubicBezTo>
                      <a:pt x="53" y="0"/>
                      <a:pt x="31" y="14"/>
                      <a:pt x="22" y="25"/>
                    </a:cubicBezTo>
                    <a:cubicBezTo>
                      <a:pt x="12" y="36"/>
                      <a:pt x="0" y="64"/>
                      <a:pt x="0" y="64"/>
                    </a:cubicBezTo>
                    <a:cubicBezTo>
                      <a:pt x="0" y="64"/>
                      <a:pt x="27" y="67"/>
                      <a:pt x="44" y="61"/>
                    </a:cubicBezTo>
                    <a:cubicBezTo>
                      <a:pt x="60" y="56"/>
                      <a:pt x="71" y="1"/>
                      <a:pt x="62" y="0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 rot="20204637">
              <a:off x="10041202" y="1442896"/>
              <a:ext cx="575071" cy="655835"/>
              <a:chOff x="4073526" y="685800"/>
              <a:chExt cx="1220788" cy="1392238"/>
            </a:xfrm>
          </p:grpSpPr>
          <p:sp>
            <p:nvSpPr>
              <p:cNvPr id="32" name="Freeform 387"/>
              <p:cNvSpPr>
                <a:spLocks/>
              </p:cNvSpPr>
              <p:nvPr/>
            </p:nvSpPr>
            <p:spPr bwMode="auto">
              <a:xfrm>
                <a:off x="4073526" y="685800"/>
                <a:ext cx="1220788" cy="1392238"/>
              </a:xfrm>
              <a:custGeom>
                <a:avLst/>
                <a:gdLst>
                  <a:gd name="T0" fmla="*/ 364 w 769"/>
                  <a:gd name="T1" fmla="*/ 877 h 877"/>
                  <a:gd name="T2" fmla="*/ 364 w 769"/>
                  <a:gd name="T3" fmla="*/ 877 h 877"/>
                  <a:gd name="T4" fmla="*/ 769 w 769"/>
                  <a:gd name="T5" fmla="*/ 16 h 877"/>
                  <a:gd name="T6" fmla="*/ 0 w 769"/>
                  <a:gd name="T7" fmla="*/ 0 h 877"/>
                  <a:gd name="T8" fmla="*/ 364 w 769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77">
                    <a:moveTo>
                      <a:pt x="364" y="877"/>
                    </a:moveTo>
                    <a:lnTo>
                      <a:pt x="364" y="877"/>
                    </a:lnTo>
                    <a:lnTo>
                      <a:pt x="769" y="16"/>
                    </a:lnTo>
                    <a:lnTo>
                      <a:pt x="0" y="0"/>
                    </a:lnTo>
                    <a:lnTo>
                      <a:pt x="364" y="877"/>
                    </a:lnTo>
                    <a:close/>
                  </a:path>
                </a:pathLst>
              </a:custGeom>
              <a:solidFill>
                <a:srgbClr val="EB6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412"/>
              <p:cNvSpPr>
                <a:spLocks/>
              </p:cNvSpPr>
              <p:nvPr/>
            </p:nvSpPr>
            <p:spPr bwMode="auto">
              <a:xfrm>
                <a:off x="4271963" y="877887"/>
                <a:ext cx="282575" cy="134938"/>
              </a:xfrm>
              <a:custGeom>
                <a:avLst/>
                <a:gdLst>
                  <a:gd name="T0" fmla="*/ 34 w 78"/>
                  <a:gd name="T1" fmla="*/ 0 h 37"/>
                  <a:gd name="T2" fmla="*/ 16 w 78"/>
                  <a:gd name="T3" fmla="*/ 37 h 37"/>
                  <a:gd name="T4" fmla="*/ 78 w 78"/>
                  <a:gd name="T5" fmla="*/ 37 h 37"/>
                  <a:gd name="T6" fmla="*/ 34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34" y="0"/>
                    </a:moveTo>
                    <a:cubicBezTo>
                      <a:pt x="0" y="0"/>
                      <a:pt x="16" y="37"/>
                      <a:pt x="16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413"/>
              <p:cNvSpPr>
                <a:spLocks/>
              </p:cNvSpPr>
              <p:nvPr/>
            </p:nvSpPr>
            <p:spPr bwMode="auto">
              <a:xfrm>
                <a:off x="4814888" y="877887"/>
                <a:ext cx="280988" cy="134938"/>
              </a:xfrm>
              <a:custGeom>
                <a:avLst/>
                <a:gdLst>
                  <a:gd name="T0" fmla="*/ 45 w 78"/>
                  <a:gd name="T1" fmla="*/ 0 h 37"/>
                  <a:gd name="T2" fmla="*/ 0 w 78"/>
                  <a:gd name="T3" fmla="*/ 37 h 37"/>
                  <a:gd name="T4" fmla="*/ 62 w 78"/>
                  <a:gd name="T5" fmla="*/ 37 h 37"/>
                  <a:gd name="T6" fmla="*/ 45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45" y="0"/>
                    </a:moveTo>
                    <a:cubicBezTo>
                      <a:pt x="11" y="0"/>
                      <a:pt x="0" y="37"/>
                      <a:pt x="0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78" y="0"/>
                      <a:pt x="45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414"/>
              <p:cNvSpPr>
                <a:spLocks/>
              </p:cNvSpPr>
              <p:nvPr/>
            </p:nvSpPr>
            <p:spPr bwMode="auto">
              <a:xfrm>
                <a:off x="4359276" y="1146175"/>
                <a:ext cx="650875" cy="258763"/>
              </a:xfrm>
              <a:custGeom>
                <a:avLst/>
                <a:gdLst>
                  <a:gd name="T0" fmla="*/ 107 w 180"/>
                  <a:gd name="T1" fmla="*/ 22 h 71"/>
                  <a:gd name="T2" fmla="*/ 107 w 180"/>
                  <a:gd name="T3" fmla="*/ 47 h 71"/>
                  <a:gd name="T4" fmla="*/ 90 w 180"/>
                  <a:gd name="T5" fmla="*/ 47 h 71"/>
                  <a:gd name="T6" fmla="*/ 73 w 180"/>
                  <a:gd name="T7" fmla="*/ 47 h 71"/>
                  <a:gd name="T8" fmla="*/ 73 w 180"/>
                  <a:gd name="T9" fmla="*/ 22 h 71"/>
                  <a:gd name="T10" fmla="*/ 1 w 180"/>
                  <a:gd name="T11" fmla="*/ 0 h 71"/>
                  <a:gd name="T12" fmla="*/ 35 w 180"/>
                  <a:gd name="T13" fmla="*/ 55 h 71"/>
                  <a:gd name="T14" fmla="*/ 35 w 180"/>
                  <a:gd name="T15" fmla="*/ 44 h 71"/>
                  <a:gd name="T16" fmla="*/ 66 w 180"/>
                  <a:gd name="T17" fmla="*/ 44 h 71"/>
                  <a:gd name="T18" fmla="*/ 66 w 180"/>
                  <a:gd name="T19" fmla="*/ 68 h 71"/>
                  <a:gd name="T20" fmla="*/ 90 w 180"/>
                  <a:gd name="T21" fmla="*/ 71 h 71"/>
                  <a:gd name="T22" fmla="*/ 114 w 180"/>
                  <a:gd name="T23" fmla="*/ 68 h 71"/>
                  <a:gd name="T24" fmla="*/ 114 w 180"/>
                  <a:gd name="T25" fmla="*/ 44 h 71"/>
                  <a:gd name="T26" fmla="*/ 145 w 180"/>
                  <a:gd name="T27" fmla="*/ 44 h 71"/>
                  <a:gd name="T28" fmla="*/ 145 w 180"/>
                  <a:gd name="T29" fmla="*/ 55 h 71"/>
                  <a:gd name="T30" fmla="*/ 179 w 180"/>
                  <a:gd name="T31" fmla="*/ 0 h 71"/>
                  <a:gd name="T32" fmla="*/ 107 w 180"/>
                  <a:gd name="T3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71">
                    <a:moveTo>
                      <a:pt x="107" y="22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8" y="19"/>
                      <a:pt x="15" y="10"/>
                      <a:pt x="1" y="0"/>
                    </a:cubicBezTo>
                    <a:cubicBezTo>
                      <a:pt x="0" y="5"/>
                      <a:pt x="8" y="36"/>
                      <a:pt x="35" y="5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73" y="70"/>
                      <a:pt x="81" y="71"/>
                      <a:pt x="90" y="71"/>
                    </a:cubicBezTo>
                    <a:cubicBezTo>
                      <a:pt x="99" y="71"/>
                      <a:pt x="107" y="70"/>
                      <a:pt x="114" y="68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3" y="36"/>
                      <a:pt x="180" y="5"/>
                      <a:pt x="179" y="0"/>
                    </a:cubicBezTo>
                    <a:cubicBezTo>
                      <a:pt x="165" y="10"/>
                      <a:pt x="132" y="19"/>
                      <a:pt x="107" y="22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 rot="19999478">
              <a:off x="4732934" y="157731"/>
              <a:ext cx="566845" cy="690234"/>
              <a:chOff x="1198563" y="323850"/>
              <a:chExt cx="1203325" cy="1465263"/>
            </a:xfrm>
          </p:grpSpPr>
          <p:sp>
            <p:nvSpPr>
              <p:cNvPr id="27" name="Freeform 271"/>
              <p:cNvSpPr>
                <a:spLocks/>
              </p:cNvSpPr>
              <p:nvPr/>
            </p:nvSpPr>
            <p:spPr bwMode="auto">
              <a:xfrm>
                <a:off x="1198563" y="323850"/>
                <a:ext cx="1203325" cy="1465263"/>
              </a:xfrm>
              <a:custGeom>
                <a:avLst/>
                <a:gdLst>
                  <a:gd name="T0" fmla="*/ 230 w 758"/>
                  <a:gd name="T1" fmla="*/ 923 h 923"/>
                  <a:gd name="T2" fmla="*/ 230 w 758"/>
                  <a:gd name="T3" fmla="*/ 923 h 923"/>
                  <a:gd name="T4" fmla="*/ 758 w 758"/>
                  <a:gd name="T5" fmla="*/ 132 h 923"/>
                  <a:gd name="T6" fmla="*/ 0 w 758"/>
                  <a:gd name="T7" fmla="*/ 0 h 923"/>
                  <a:gd name="T8" fmla="*/ 230 w 758"/>
                  <a:gd name="T9" fmla="*/ 923 h 9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8" h="923">
                    <a:moveTo>
                      <a:pt x="230" y="923"/>
                    </a:moveTo>
                    <a:lnTo>
                      <a:pt x="230" y="923"/>
                    </a:lnTo>
                    <a:lnTo>
                      <a:pt x="758" y="132"/>
                    </a:lnTo>
                    <a:lnTo>
                      <a:pt x="0" y="0"/>
                    </a:lnTo>
                    <a:lnTo>
                      <a:pt x="230" y="923"/>
                    </a:lnTo>
                    <a:close/>
                  </a:path>
                </a:pathLst>
              </a:custGeom>
              <a:solidFill>
                <a:srgbClr val="FFD36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1625601" y="747712"/>
                <a:ext cx="184150" cy="155575"/>
              </a:xfrm>
              <a:custGeom>
                <a:avLst/>
                <a:gdLst>
                  <a:gd name="T0" fmla="*/ 8 w 51"/>
                  <a:gd name="T1" fmla="*/ 36 h 43"/>
                  <a:gd name="T2" fmla="*/ 45 w 51"/>
                  <a:gd name="T3" fmla="*/ 42 h 43"/>
                  <a:gd name="T4" fmla="*/ 33 w 51"/>
                  <a:gd name="T5" fmla="*/ 1 h 43"/>
                  <a:gd name="T6" fmla="*/ 8 w 51"/>
                  <a:gd name="T7" fmla="*/ 3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1" h="43">
                    <a:moveTo>
                      <a:pt x="8" y="36"/>
                    </a:moveTo>
                    <a:cubicBezTo>
                      <a:pt x="13" y="37"/>
                      <a:pt x="43" y="42"/>
                      <a:pt x="45" y="42"/>
                    </a:cubicBezTo>
                    <a:cubicBezTo>
                      <a:pt x="51" y="43"/>
                      <a:pt x="38" y="1"/>
                      <a:pt x="33" y="1"/>
                    </a:cubicBezTo>
                    <a:cubicBezTo>
                      <a:pt x="29" y="0"/>
                      <a:pt x="0" y="34"/>
                      <a:pt x="8" y="3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1433513" y="846137"/>
                <a:ext cx="563563" cy="307975"/>
              </a:xfrm>
              <a:custGeom>
                <a:avLst/>
                <a:gdLst>
                  <a:gd name="T0" fmla="*/ 127 w 156"/>
                  <a:gd name="T1" fmla="*/ 34 h 85"/>
                  <a:gd name="T2" fmla="*/ 107 w 156"/>
                  <a:gd name="T3" fmla="*/ 67 h 85"/>
                  <a:gd name="T4" fmla="*/ 99 w 156"/>
                  <a:gd name="T5" fmla="*/ 35 h 85"/>
                  <a:gd name="T6" fmla="*/ 76 w 156"/>
                  <a:gd name="T7" fmla="*/ 34 h 85"/>
                  <a:gd name="T8" fmla="*/ 76 w 156"/>
                  <a:gd name="T9" fmla="*/ 34 h 85"/>
                  <a:gd name="T10" fmla="*/ 75 w 156"/>
                  <a:gd name="T11" fmla="*/ 33 h 85"/>
                  <a:gd name="T12" fmla="*/ 53 w 156"/>
                  <a:gd name="T13" fmla="*/ 27 h 85"/>
                  <a:gd name="T14" fmla="*/ 35 w 156"/>
                  <a:gd name="T15" fmla="*/ 55 h 85"/>
                  <a:gd name="T16" fmla="*/ 27 w 156"/>
                  <a:gd name="T17" fmla="*/ 17 h 85"/>
                  <a:gd name="T18" fmla="*/ 2 w 156"/>
                  <a:gd name="T19" fmla="*/ 0 h 85"/>
                  <a:gd name="T20" fmla="*/ 68 w 156"/>
                  <a:gd name="T21" fmla="*/ 74 h 85"/>
                  <a:gd name="T22" fmla="*/ 68 w 156"/>
                  <a:gd name="T23" fmla="*/ 74 h 85"/>
                  <a:gd name="T24" fmla="*/ 68 w 156"/>
                  <a:gd name="T25" fmla="*/ 74 h 85"/>
                  <a:gd name="T26" fmla="*/ 69 w 156"/>
                  <a:gd name="T27" fmla="*/ 74 h 85"/>
                  <a:gd name="T28" fmla="*/ 69 w 156"/>
                  <a:gd name="T29" fmla="*/ 74 h 85"/>
                  <a:gd name="T30" fmla="*/ 69 w 156"/>
                  <a:gd name="T31" fmla="*/ 74 h 85"/>
                  <a:gd name="T32" fmla="*/ 69 w 156"/>
                  <a:gd name="T33" fmla="*/ 74 h 85"/>
                  <a:gd name="T34" fmla="*/ 156 w 156"/>
                  <a:gd name="T35" fmla="*/ 27 h 85"/>
                  <a:gd name="T36" fmla="*/ 127 w 156"/>
                  <a:gd name="T37" fmla="*/ 3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6" h="85">
                    <a:moveTo>
                      <a:pt x="127" y="34"/>
                    </a:moveTo>
                    <a:cubicBezTo>
                      <a:pt x="107" y="67"/>
                      <a:pt x="107" y="67"/>
                      <a:pt x="107" y="67"/>
                    </a:cubicBezTo>
                    <a:cubicBezTo>
                      <a:pt x="99" y="35"/>
                      <a:pt x="99" y="35"/>
                      <a:pt x="99" y="35"/>
                    </a:cubicBezTo>
                    <a:cubicBezTo>
                      <a:pt x="90" y="35"/>
                      <a:pt x="82" y="35"/>
                      <a:pt x="76" y="34"/>
                    </a:cubicBezTo>
                    <a:cubicBezTo>
                      <a:pt x="76" y="34"/>
                      <a:pt x="76" y="34"/>
                      <a:pt x="76" y="34"/>
                    </a:cubicBezTo>
                    <a:cubicBezTo>
                      <a:pt x="75" y="34"/>
                      <a:pt x="75" y="33"/>
                      <a:pt x="75" y="33"/>
                    </a:cubicBezTo>
                    <a:cubicBezTo>
                      <a:pt x="69" y="32"/>
                      <a:pt x="61" y="30"/>
                      <a:pt x="53" y="2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27" y="17"/>
                      <a:pt x="27" y="17"/>
                      <a:pt x="27" y="17"/>
                    </a:cubicBezTo>
                    <a:cubicBezTo>
                      <a:pt x="17" y="12"/>
                      <a:pt x="7" y="6"/>
                      <a:pt x="2" y="0"/>
                    </a:cubicBezTo>
                    <a:cubicBezTo>
                      <a:pt x="0" y="8"/>
                      <a:pt x="5" y="63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68" y="74"/>
                      <a:pt x="68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69" y="74"/>
                      <a:pt x="69" y="74"/>
                      <a:pt x="69" y="74"/>
                    </a:cubicBezTo>
                    <a:cubicBezTo>
                      <a:pt x="132" y="85"/>
                      <a:pt x="155" y="34"/>
                      <a:pt x="156" y="27"/>
                    </a:cubicBezTo>
                    <a:cubicBezTo>
                      <a:pt x="149" y="30"/>
                      <a:pt x="138" y="33"/>
                      <a:pt x="127" y="34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98"/>
              <p:cNvSpPr>
                <a:spLocks/>
              </p:cNvSpPr>
              <p:nvPr/>
            </p:nvSpPr>
            <p:spPr bwMode="auto">
              <a:xfrm>
                <a:off x="1339851" y="523875"/>
                <a:ext cx="292100" cy="192088"/>
              </a:xfrm>
              <a:custGeom>
                <a:avLst/>
                <a:gdLst>
                  <a:gd name="T0" fmla="*/ 81 w 81"/>
                  <a:gd name="T1" fmla="*/ 53 h 53"/>
                  <a:gd name="T2" fmla="*/ 36 w 81"/>
                  <a:gd name="T3" fmla="*/ 3 h 53"/>
                  <a:gd name="T4" fmla="*/ 11 w 81"/>
                  <a:gd name="T5" fmla="*/ 35 h 53"/>
                  <a:gd name="T6" fmla="*/ 52 w 81"/>
                  <a:gd name="T7" fmla="*/ 45 h 53"/>
                  <a:gd name="T8" fmla="*/ 81 w 81"/>
                  <a:gd name="T9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53">
                    <a:moveTo>
                      <a:pt x="81" y="53"/>
                    </a:moveTo>
                    <a:cubicBezTo>
                      <a:pt x="81" y="53"/>
                      <a:pt x="70" y="9"/>
                      <a:pt x="36" y="3"/>
                    </a:cubicBezTo>
                    <a:cubicBezTo>
                      <a:pt x="19" y="0"/>
                      <a:pt x="0" y="19"/>
                      <a:pt x="11" y="35"/>
                    </a:cubicBezTo>
                    <a:cubicBezTo>
                      <a:pt x="21" y="52"/>
                      <a:pt x="34" y="43"/>
                      <a:pt x="52" y="45"/>
                    </a:cubicBezTo>
                    <a:cubicBezTo>
                      <a:pt x="70" y="47"/>
                      <a:pt x="81" y="53"/>
                      <a:pt x="81" y="53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99"/>
              <p:cNvSpPr>
                <a:spLocks/>
              </p:cNvSpPr>
              <p:nvPr/>
            </p:nvSpPr>
            <p:spPr bwMode="auto">
              <a:xfrm>
                <a:off x="1863726" y="617537"/>
                <a:ext cx="314325" cy="206375"/>
              </a:xfrm>
              <a:custGeom>
                <a:avLst/>
                <a:gdLst>
                  <a:gd name="T0" fmla="*/ 58 w 87"/>
                  <a:gd name="T1" fmla="*/ 6 h 57"/>
                  <a:gd name="T2" fmla="*/ 0 w 87"/>
                  <a:gd name="T3" fmla="*/ 38 h 57"/>
                  <a:gd name="T4" fmla="*/ 29 w 87"/>
                  <a:gd name="T5" fmla="*/ 40 h 57"/>
                  <a:gd name="T6" fmla="*/ 72 w 87"/>
                  <a:gd name="T7" fmla="*/ 45 h 57"/>
                  <a:gd name="T8" fmla="*/ 58 w 87"/>
                  <a:gd name="T9" fmla="*/ 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57">
                    <a:moveTo>
                      <a:pt x="58" y="6"/>
                    </a:moveTo>
                    <a:cubicBezTo>
                      <a:pt x="24" y="0"/>
                      <a:pt x="0" y="38"/>
                      <a:pt x="0" y="38"/>
                    </a:cubicBezTo>
                    <a:cubicBezTo>
                      <a:pt x="0" y="38"/>
                      <a:pt x="12" y="36"/>
                      <a:pt x="29" y="40"/>
                    </a:cubicBezTo>
                    <a:cubicBezTo>
                      <a:pt x="47" y="44"/>
                      <a:pt x="56" y="57"/>
                      <a:pt x="72" y="45"/>
                    </a:cubicBezTo>
                    <a:cubicBezTo>
                      <a:pt x="87" y="33"/>
                      <a:pt x="76" y="9"/>
                      <a:pt x="58" y="6"/>
                    </a:cubicBezTo>
                    <a:close/>
                  </a:path>
                </a:pathLst>
              </a:custGeom>
              <a:solidFill>
                <a:srgbClr val="7E44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685246" y="12530"/>
              <a:ext cx="573575" cy="673034"/>
              <a:chOff x="2628901" y="563562"/>
              <a:chExt cx="1217613" cy="1428750"/>
            </a:xfrm>
          </p:grpSpPr>
          <p:sp>
            <p:nvSpPr>
              <p:cNvPr id="22" name="Freeform 329"/>
              <p:cNvSpPr>
                <a:spLocks/>
              </p:cNvSpPr>
              <p:nvPr/>
            </p:nvSpPr>
            <p:spPr bwMode="auto">
              <a:xfrm>
                <a:off x="2628901" y="563562"/>
                <a:ext cx="1217613" cy="1428750"/>
              </a:xfrm>
              <a:custGeom>
                <a:avLst/>
                <a:gdLst>
                  <a:gd name="T0" fmla="*/ 310 w 767"/>
                  <a:gd name="T1" fmla="*/ 900 h 900"/>
                  <a:gd name="T2" fmla="*/ 310 w 767"/>
                  <a:gd name="T3" fmla="*/ 900 h 900"/>
                  <a:gd name="T4" fmla="*/ 767 w 767"/>
                  <a:gd name="T5" fmla="*/ 66 h 900"/>
                  <a:gd name="T6" fmla="*/ 0 w 767"/>
                  <a:gd name="T7" fmla="*/ 0 h 900"/>
                  <a:gd name="T8" fmla="*/ 310 w 767"/>
                  <a:gd name="T9" fmla="*/ 900 h 9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7" h="900">
                    <a:moveTo>
                      <a:pt x="310" y="900"/>
                    </a:moveTo>
                    <a:lnTo>
                      <a:pt x="310" y="900"/>
                    </a:lnTo>
                    <a:lnTo>
                      <a:pt x="767" y="66"/>
                    </a:lnTo>
                    <a:lnTo>
                      <a:pt x="0" y="0"/>
                    </a:lnTo>
                    <a:lnTo>
                      <a:pt x="310" y="900"/>
                    </a:lnTo>
                    <a:close/>
                  </a:path>
                </a:pathLst>
              </a:custGeom>
              <a:solidFill>
                <a:srgbClr val="FFFD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354"/>
              <p:cNvSpPr>
                <a:spLocks/>
              </p:cNvSpPr>
              <p:nvPr/>
            </p:nvSpPr>
            <p:spPr bwMode="auto">
              <a:xfrm>
                <a:off x="3146426" y="958850"/>
                <a:ext cx="136525" cy="111125"/>
              </a:xfrm>
              <a:custGeom>
                <a:avLst/>
                <a:gdLst>
                  <a:gd name="T0" fmla="*/ 6 w 38"/>
                  <a:gd name="T1" fmla="*/ 28 h 31"/>
                  <a:gd name="T2" fmla="*/ 20 w 38"/>
                  <a:gd name="T3" fmla="*/ 24 h 31"/>
                  <a:gd name="T4" fmla="*/ 34 w 38"/>
                  <a:gd name="T5" fmla="*/ 30 h 31"/>
                  <a:gd name="T6" fmla="*/ 23 w 38"/>
                  <a:gd name="T7" fmla="*/ 1 h 31"/>
                  <a:gd name="T8" fmla="*/ 6 w 3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1">
                    <a:moveTo>
                      <a:pt x="6" y="28"/>
                    </a:moveTo>
                    <a:cubicBezTo>
                      <a:pt x="10" y="28"/>
                      <a:pt x="15" y="23"/>
                      <a:pt x="20" y="24"/>
                    </a:cubicBezTo>
                    <a:cubicBezTo>
                      <a:pt x="26" y="24"/>
                      <a:pt x="32" y="30"/>
                      <a:pt x="34" y="30"/>
                    </a:cubicBezTo>
                    <a:cubicBezTo>
                      <a:pt x="38" y="31"/>
                      <a:pt x="26" y="1"/>
                      <a:pt x="23" y="1"/>
                    </a:cubicBezTo>
                    <a:cubicBezTo>
                      <a:pt x="19" y="0"/>
                      <a:pt x="0" y="28"/>
                      <a:pt x="6" y="28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355"/>
              <p:cNvSpPr>
                <a:spLocks/>
              </p:cNvSpPr>
              <p:nvPr/>
            </p:nvSpPr>
            <p:spPr bwMode="auto">
              <a:xfrm>
                <a:off x="2943226" y="1106487"/>
                <a:ext cx="538163" cy="239713"/>
              </a:xfrm>
              <a:custGeom>
                <a:avLst/>
                <a:gdLst>
                  <a:gd name="T0" fmla="*/ 104 w 149"/>
                  <a:gd name="T1" fmla="*/ 33 h 66"/>
                  <a:gd name="T2" fmla="*/ 98 w 149"/>
                  <a:gd name="T3" fmla="*/ 15 h 66"/>
                  <a:gd name="T4" fmla="*/ 74 w 149"/>
                  <a:gd name="T5" fmla="*/ 15 h 66"/>
                  <a:gd name="T6" fmla="*/ 74 w 149"/>
                  <a:gd name="T7" fmla="*/ 15 h 66"/>
                  <a:gd name="T8" fmla="*/ 74 w 149"/>
                  <a:gd name="T9" fmla="*/ 15 h 66"/>
                  <a:gd name="T10" fmla="*/ 49 w 149"/>
                  <a:gd name="T11" fmla="*/ 11 h 66"/>
                  <a:gd name="T12" fmla="*/ 40 w 149"/>
                  <a:gd name="T13" fmla="*/ 28 h 66"/>
                  <a:gd name="T14" fmla="*/ 34 w 149"/>
                  <a:gd name="T15" fmla="*/ 7 h 66"/>
                  <a:gd name="T16" fmla="*/ 0 w 149"/>
                  <a:gd name="T17" fmla="*/ 0 h 66"/>
                  <a:gd name="T18" fmla="*/ 69 w 149"/>
                  <a:gd name="T19" fmla="*/ 63 h 66"/>
                  <a:gd name="T20" fmla="*/ 69 w 149"/>
                  <a:gd name="T21" fmla="*/ 63 h 66"/>
                  <a:gd name="T22" fmla="*/ 70 w 149"/>
                  <a:gd name="T23" fmla="*/ 63 h 66"/>
                  <a:gd name="T24" fmla="*/ 70 w 149"/>
                  <a:gd name="T25" fmla="*/ 63 h 66"/>
                  <a:gd name="T26" fmla="*/ 70 w 149"/>
                  <a:gd name="T27" fmla="*/ 63 h 66"/>
                  <a:gd name="T28" fmla="*/ 70 w 149"/>
                  <a:gd name="T29" fmla="*/ 63 h 66"/>
                  <a:gd name="T30" fmla="*/ 70 w 149"/>
                  <a:gd name="T31" fmla="*/ 63 h 66"/>
                  <a:gd name="T32" fmla="*/ 149 w 149"/>
                  <a:gd name="T33" fmla="*/ 12 h 66"/>
                  <a:gd name="T34" fmla="*/ 114 w 149"/>
                  <a:gd name="T35" fmla="*/ 14 h 66"/>
                  <a:gd name="T36" fmla="*/ 104 w 149"/>
                  <a:gd name="T37" fmla="*/ 33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66">
                    <a:moveTo>
                      <a:pt x="104" y="33"/>
                    </a:moveTo>
                    <a:cubicBezTo>
                      <a:pt x="98" y="15"/>
                      <a:pt x="98" y="15"/>
                      <a:pt x="98" y="15"/>
                    </a:cubicBezTo>
                    <a:cubicBezTo>
                      <a:pt x="90" y="15"/>
                      <a:pt x="82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65" y="14"/>
                      <a:pt x="58" y="13"/>
                      <a:pt x="49" y="11"/>
                    </a:cubicBezTo>
                    <a:cubicBezTo>
                      <a:pt x="40" y="28"/>
                      <a:pt x="40" y="28"/>
                      <a:pt x="40" y="28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25" y="5"/>
                      <a:pt x="14" y="2"/>
                      <a:pt x="0" y="0"/>
                    </a:cubicBezTo>
                    <a:cubicBezTo>
                      <a:pt x="35" y="27"/>
                      <a:pt x="31" y="59"/>
                      <a:pt x="69" y="63"/>
                    </a:cubicBezTo>
                    <a:cubicBezTo>
                      <a:pt x="69" y="63"/>
                      <a:pt x="69" y="63"/>
                      <a:pt x="69" y="63"/>
                    </a:cubicBezTo>
                    <a:cubicBezTo>
                      <a:pt x="69" y="63"/>
                      <a:pt x="69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70" y="63"/>
                      <a:pt x="70" y="63"/>
                      <a:pt x="70" y="63"/>
                    </a:cubicBezTo>
                    <a:cubicBezTo>
                      <a:pt x="108" y="66"/>
                      <a:pt x="110" y="33"/>
                      <a:pt x="149" y="12"/>
                    </a:cubicBezTo>
                    <a:cubicBezTo>
                      <a:pt x="134" y="12"/>
                      <a:pt x="123" y="13"/>
                      <a:pt x="114" y="14"/>
                    </a:cubicBezTo>
                    <a:lnTo>
                      <a:pt x="104" y="33"/>
                    </a:ln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356"/>
              <p:cNvSpPr>
                <a:spLocks/>
              </p:cNvSpPr>
              <p:nvPr/>
            </p:nvSpPr>
            <p:spPr bwMode="auto">
              <a:xfrm>
                <a:off x="2874963" y="711200"/>
                <a:ext cx="246063" cy="247650"/>
              </a:xfrm>
              <a:custGeom>
                <a:avLst/>
                <a:gdLst>
                  <a:gd name="T0" fmla="*/ 68 w 68"/>
                  <a:gd name="T1" fmla="*/ 66 h 68"/>
                  <a:gd name="T2" fmla="*/ 48 w 68"/>
                  <a:gd name="T3" fmla="*/ 26 h 68"/>
                  <a:gd name="T4" fmla="*/ 9 w 68"/>
                  <a:gd name="T5" fmla="*/ 0 h 68"/>
                  <a:gd name="T6" fmla="*/ 25 w 68"/>
                  <a:gd name="T7" fmla="*/ 62 h 68"/>
                  <a:gd name="T8" fmla="*/ 68 w 68"/>
                  <a:gd name="T9" fmla="*/ 66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68">
                    <a:moveTo>
                      <a:pt x="68" y="66"/>
                    </a:moveTo>
                    <a:cubicBezTo>
                      <a:pt x="68" y="66"/>
                      <a:pt x="57" y="37"/>
                      <a:pt x="48" y="26"/>
                    </a:cubicBezTo>
                    <a:cubicBezTo>
                      <a:pt x="39" y="15"/>
                      <a:pt x="18" y="0"/>
                      <a:pt x="9" y="0"/>
                    </a:cubicBezTo>
                    <a:cubicBezTo>
                      <a:pt x="0" y="0"/>
                      <a:pt x="8" y="56"/>
                      <a:pt x="25" y="62"/>
                    </a:cubicBezTo>
                    <a:cubicBezTo>
                      <a:pt x="41" y="68"/>
                      <a:pt x="68" y="66"/>
                      <a:pt x="68" y="66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357"/>
              <p:cNvSpPr>
                <a:spLocks/>
              </p:cNvSpPr>
              <p:nvPr/>
            </p:nvSpPr>
            <p:spPr bwMode="auto">
              <a:xfrm>
                <a:off x="3330576" y="762000"/>
                <a:ext cx="280988" cy="228600"/>
              </a:xfrm>
              <a:custGeom>
                <a:avLst/>
                <a:gdLst>
                  <a:gd name="T0" fmla="*/ 69 w 78"/>
                  <a:gd name="T1" fmla="*/ 1 h 63"/>
                  <a:gd name="T2" fmla="*/ 26 w 78"/>
                  <a:gd name="T3" fmla="*/ 20 h 63"/>
                  <a:gd name="T4" fmla="*/ 0 w 78"/>
                  <a:gd name="T5" fmla="*/ 57 h 63"/>
                  <a:gd name="T6" fmla="*/ 44 w 78"/>
                  <a:gd name="T7" fmla="*/ 59 h 63"/>
                  <a:gd name="T8" fmla="*/ 69 w 78"/>
                  <a:gd name="T9" fmla="*/ 1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63">
                    <a:moveTo>
                      <a:pt x="69" y="1"/>
                    </a:moveTo>
                    <a:cubicBezTo>
                      <a:pt x="60" y="0"/>
                      <a:pt x="37" y="11"/>
                      <a:pt x="26" y="20"/>
                    </a:cubicBezTo>
                    <a:cubicBezTo>
                      <a:pt x="15" y="30"/>
                      <a:pt x="0" y="57"/>
                      <a:pt x="0" y="57"/>
                    </a:cubicBezTo>
                    <a:cubicBezTo>
                      <a:pt x="0" y="57"/>
                      <a:pt x="27" y="63"/>
                      <a:pt x="44" y="59"/>
                    </a:cubicBezTo>
                    <a:cubicBezTo>
                      <a:pt x="61" y="56"/>
                      <a:pt x="78" y="2"/>
                      <a:pt x="69" y="1"/>
                    </a:cubicBezTo>
                    <a:close/>
                  </a:path>
                </a:pathLst>
              </a:custGeom>
              <a:solidFill>
                <a:srgbClr val="EA6A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 rot="1563205">
              <a:off x="6656234" y="374642"/>
              <a:ext cx="575071" cy="655835"/>
              <a:chOff x="4073526" y="685800"/>
              <a:chExt cx="1220788" cy="1392238"/>
            </a:xfrm>
          </p:grpSpPr>
          <p:sp>
            <p:nvSpPr>
              <p:cNvPr id="18" name="Freeform 387"/>
              <p:cNvSpPr>
                <a:spLocks/>
              </p:cNvSpPr>
              <p:nvPr/>
            </p:nvSpPr>
            <p:spPr bwMode="auto">
              <a:xfrm>
                <a:off x="4073526" y="685800"/>
                <a:ext cx="1220788" cy="1392238"/>
              </a:xfrm>
              <a:custGeom>
                <a:avLst/>
                <a:gdLst>
                  <a:gd name="T0" fmla="*/ 364 w 769"/>
                  <a:gd name="T1" fmla="*/ 877 h 877"/>
                  <a:gd name="T2" fmla="*/ 364 w 769"/>
                  <a:gd name="T3" fmla="*/ 877 h 877"/>
                  <a:gd name="T4" fmla="*/ 769 w 769"/>
                  <a:gd name="T5" fmla="*/ 16 h 877"/>
                  <a:gd name="T6" fmla="*/ 0 w 769"/>
                  <a:gd name="T7" fmla="*/ 0 h 877"/>
                  <a:gd name="T8" fmla="*/ 364 w 769"/>
                  <a:gd name="T9" fmla="*/ 877 h 8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9" h="877">
                    <a:moveTo>
                      <a:pt x="364" y="877"/>
                    </a:moveTo>
                    <a:lnTo>
                      <a:pt x="364" y="877"/>
                    </a:lnTo>
                    <a:lnTo>
                      <a:pt x="769" y="16"/>
                    </a:lnTo>
                    <a:lnTo>
                      <a:pt x="0" y="0"/>
                    </a:lnTo>
                    <a:lnTo>
                      <a:pt x="364" y="877"/>
                    </a:lnTo>
                    <a:close/>
                  </a:path>
                </a:pathLst>
              </a:custGeom>
              <a:solidFill>
                <a:srgbClr val="EB6E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12"/>
              <p:cNvSpPr>
                <a:spLocks/>
              </p:cNvSpPr>
              <p:nvPr/>
            </p:nvSpPr>
            <p:spPr bwMode="auto">
              <a:xfrm>
                <a:off x="4271963" y="877887"/>
                <a:ext cx="282575" cy="134938"/>
              </a:xfrm>
              <a:custGeom>
                <a:avLst/>
                <a:gdLst>
                  <a:gd name="T0" fmla="*/ 34 w 78"/>
                  <a:gd name="T1" fmla="*/ 0 h 37"/>
                  <a:gd name="T2" fmla="*/ 16 w 78"/>
                  <a:gd name="T3" fmla="*/ 37 h 37"/>
                  <a:gd name="T4" fmla="*/ 78 w 78"/>
                  <a:gd name="T5" fmla="*/ 37 h 37"/>
                  <a:gd name="T6" fmla="*/ 34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34" y="0"/>
                    </a:moveTo>
                    <a:cubicBezTo>
                      <a:pt x="0" y="0"/>
                      <a:pt x="16" y="37"/>
                      <a:pt x="16" y="37"/>
                    </a:cubicBezTo>
                    <a:cubicBezTo>
                      <a:pt x="78" y="37"/>
                      <a:pt x="78" y="37"/>
                      <a:pt x="78" y="37"/>
                    </a:cubicBezTo>
                    <a:cubicBezTo>
                      <a:pt x="78" y="37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13"/>
              <p:cNvSpPr>
                <a:spLocks/>
              </p:cNvSpPr>
              <p:nvPr/>
            </p:nvSpPr>
            <p:spPr bwMode="auto">
              <a:xfrm>
                <a:off x="4814888" y="877887"/>
                <a:ext cx="280988" cy="134938"/>
              </a:xfrm>
              <a:custGeom>
                <a:avLst/>
                <a:gdLst>
                  <a:gd name="T0" fmla="*/ 45 w 78"/>
                  <a:gd name="T1" fmla="*/ 0 h 37"/>
                  <a:gd name="T2" fmla="*/ 0 w 78"/>
                  <a:gd name="T3" fmla="*/ 37 h 37"/>
                  <a:gd name="T4" fmla="*/ 62 w 78"/>
                  <a:gd name="T5" fmla="*/ 37 h 37"/>
                  <a:gd name="T6" fmla="*/ 45 w 78"/>
                  <a:gd name="T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37">
                    <a:moveTo>
                      <a:pt x="45" y="0"/>
                    </a:moveTo>
                    <a:cubicBezTo>
                      <a:pt x="11" y="0"/>
                      <a:pt x="0" y="37"/>
                      <a:pt x="0" y="37"/>
                    </a:cubicBezTo>
                    <a:cubicBezTo>
                      <a:pt x="62" y="37"/>
                      <a:pt x="62" y="37"/>
                      <a:pt x="62" y="37"/>
                    </a:cubicBezTo>
                    <a:cubicBezTo>
                      <a:pt x="62" y="37"/>
                      <a:pt x="78" y="0"/>
                      <a:pt x="45" y="0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414"/>
              <p:cNvSpPr>
                <a:spLocks/>
              </p:cNvSpPr>
              <p:nvPr/>
            </p:nvSpPr>
            <p:spPr bwMode="auto">
              <a:xfrm>
                <a:off x="4359276" y="1146175"/>
                <a:ext cx="650875" cy="258763"/>
              </a:xfrm>
              <a:custGeom>
                <a:avLst/>
                <a:gdLst>
                  <a:gd name="T0" fmla="*/ 107 w 180"/>
                  <a:gd name="T1" fmla="*/ 22 h 71"/>
                  <a:gd name="T2" fmla="*/ 107 w 180"/>
                  <a:gd name="T3" fmla="*/ 47 h 71"/>
                  <a:gd name="T4" fmla="*/ 90 w 180"/>
                  <a:gd name="T5" fmla="*/ 47 h 71"/>
                  <a:gd name="T6" fmla="*/ 73 w 180"/>
                  <a:gd name="T7" fmla="*/ 47 h 71"/>
                  <a:gd name="T8" fmla="*/ 73 w 180"/>
                  <a:gd name="T9" fmla="*/ 22 h 71"/>
                  <a:gd name="T10" fmla="*/ 1 w 180"/>
                  <a:gd name="T11" fmla="*/ 0 h 71"/>
                  <a:gd name="T12" fmla="*/ 35 w 180"/>
                  <a:gd name="T13" fmla="*/ 55 h 71"/>
                  <a:gd name="T14" fmla="*/ 35 w 180"/>
                  <a:gd name="T15" fmla="*/ 44 h 71"/>
                  <a:gd name="T16" fmla="*/ 66 w 180"/>
                  <a:gd name="T17" fmla="*/ 44 h 71"/>
                  <a:gd name="T18" fmla="*/ 66 w 180"/>
                  <a:gd name="T19" fmla="*/ 68 h 71"/>
                  <a:gd name="T20" fmla="*/ 90 w 180"/>
                  <a:gd name="T21" fmla="*/ 71 h 71"/>
                  <a:gd name="T22" fmla="*/ 114 w 180"/>
                  <a:gd name="T23" fmla="*/ 68 h 71"/>
                  <a:gd name="T24" fmla="*/ 114 w 180"/>
                  <a:gd name="T25" fmla="*/ 44 h 71"/>
                  <a:gd name="T26" fmla="*/ 145 w 180"/>
                  <a:gd name="T27" fmla="*/ 44 h 71"/>
                  <a:gd name="T28" fmla="*/ 145 w 180"/>
                  <a:gd name="T29" fmla="*/ 55 h 71"/>
                  <a:gd name="T30" fmla="*/ 179 w 180"/>
                  <a:gd name="T31" fmla="*/ 0 h 71"/>
                  <a:gd name="T32" fmla="*/ 107 w 180"/>
                  <a:gd name="T33" fmla="*/ 2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0" h="71">
                    <a:moveTo>
                      <a:pt x="107" y="22"/>
                    </a:moveTo>
                    <a:cubicBezTo>
                      <a:pt x="107" y="47"/>
                      <a:pt x="107" y="47"/>
                      <a:pt x="107" y="47"/>
                    </a:cubicBezTo>
                    <a:cubicBezTo>
                      <a:pt x="90" y="47"/>
                      <a:pt x="90" y="47"/>
                      <a:pt x="90" y="47"/>
                    </a:cubicBezTo>
                    <a:cubicBezTo>
                      <a:pt x="73" y="47"/>
                      <a:pt x="73" y="47"/>
                      <a:pt x="73" y="47"/>
                    </a:cubicBezTo>
                    <a:cubicBezTo>
                      <a:pt x="73" y="22"/>
                      <a:pt x="73" y="22"/>
                      <a:pt x="73" y="22"/>
                    </a:cubicBezTo>
                    <a:cubicBezTo>
                      <a:pt x="48" y="19"/>
                      <a:pt x="15" y="10"/>
                      <a:pt x="1" y="0"/>
                    </a:cubicBezTo>
                    <a:cubicBezTo>
                      <a:pt x="0" y="5"/>
                      <a:pt x="8" y="36"/>
                      <a:pt x="35" y="55"/>
                    </a:cubicBezTo>
                    <a:cubicBezTo>
                      <a:pt x="35" y="44"/>
                      <a:pt x="35" y="44"/>
                      <a:pt x="35" y="44"/>
                    </a:cubicBezTo>
                    <a:cubicBezTo>
                      <a:pt x="66" y="44"/>
                      <a:pt x="66" y="44"/>
                      <a:pt x="66" y="44"/>
                    </a:cubicBezTo>
                    <a:cubicBezTo>
                      <a:pt x="66" y="68"/>
                      <a:pt x="66" y="68"/>
                      <a:pt x="66" y="68"/>
                    </a:cubicBezTo>
                    <a:cubicBezTo>
                      <a:pt x="73" y="70"/>
                      <a:pt x="81" y="71"/>
                      <a:pt x="90" y="71"/>
                    </a:cubicBezTo>
                    <a:cubicBezTo>
                      <a:pt x="99" y="71"/>
                      <a:pt x="107" y="70"/>
                      <a:pt x="114" y="68"/>
                    </a:cubicBezTo>
                    <a:cubicBezTo>
                      <a:pt x="114" y="44"/>
                      <a:pt x="114" y="44"/>
                      <a:pt x="114" y="44"/>
                    </a:cubicBezTo>
                    <a:cubicBezTo>
                      <a:pt x="145" y="44"/>
                      <a:pt x="145" y="44"/>
                      <a:pt x="145" y="44"/>
                    </a:cubicBezTo>
                    <a:cubicBezTo>
                      <a:pt x="145" y="55"/>
                      <a:pt x="145" y="55"/>
                      <a:pt x="145" y="55"/>
                    </a:cubicBezTo>
                    <a:cubicBezTo>
                      <a:pt x="173" y="36"/>
                      <a:pt x="180" y="5"/>
                      <a:pt x="179" y="0"/>
                    </a:cubicBezTo>
                    <a:cubicBezTo>
                      <a:pt x="165" y="10"/>
                      <a:pt x="132" y="19"/>
                      <a:pt x="107" y="22"/>
                    </a:cubicBezTo>
                    <a:close/>
                  </a:path>
                </a:pathLst>
              </a:custGeom>
              <a:solidFill>
                <a:srgbClr val="FFCF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" name="Freeform 5"/>
            <p:cNvSpPr/>
            <p:nvPr/>
          </p:nvSpPr>
          <p:spPr>
            <a:xfrm>
              <a:off x="-29029" y="-101600"/>
              <a:ext cx="12308115" cy="1727426"/>
            </a:xfrm>
            <a:custGeom>
              <a:avLst/>
              <a:gdLst>
                <a:gd name="connsiteX0" fmla="*/ 0 w 12308115"/>
                <a:gd name="connsiteY0" fmla="*/ 72571 h 1727426"/>
                <a:gd name="connsiteX1" fmla="*/ 2133600 w 12308115"/>
                <a:gd name="connsiteY1" fmla="*/ 1335314 h 1727426"/>
                <a:gd name="connsiteX2" fmla="*/ 6023429 w 12308115"/>
                <a:gd name="connsiteY2" fmla="*/ 130629 h 1727426"/>
                <a:gd name="connsiteX3" fmla="*/ 9492343 w 12308115"/>
                <a:gd name="connsiteY3" fmla="*/ 1727200 h 1727426"/>
                <a:gd name="connsiteX4" fmla="*/ 12308115 w 12308115"/>
                <a:gd name="connsiteY4" fmla="*/ 0 h 172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08115" h="1727426">
                  <a:moveTo>
                    <a:pt x="0" y="72571"/>
                  </a:moveTo>
                  <a:cubicBezTo>
                    <a:pt x="564847" y="699104"/>
                    <a:pt x="1129695" y="1325638"/>
                    <a:pt x="2133600" y="1335314"/>
                  </a:cubicBezTo>
                  <a:cubicBezTo>
                    <a:pt x="3137505" y="1344990"/>
                    <a:pt x="4796972" y="65315"/>
                    <a:pt x="6023429" y="130629"/>
                  </a:cubicBezTo>
                  <a:cubicBezTo>
                    <a:pt x="7249886" y="195943"/>
                    <a:pt x="8444895" y="1748971"/>
                    <a:pt x="9492343" y="1727200"/>
                  </a:cubicBezTo>
                  <a:cubicBezTo>
                    <a:pt x="10539791" y="1705429"/>
                    <a:pt x="11423953" y="852714"/>
                    <a:pt x="12308115" y="0"/>
                  </a:cubicBez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335996" y="2542009"/>
            <a:ext cx="992741" cy="914094"/>
            <a:chOff x="14558775" y="2631781"/>
            <a:chExt cx="771651" cy="710519"/>
          </a:xfrm>
        </p:grpSpPr>
        <p:sp>
          <p:nvSpPr>
            <p:cNvPr id="87" name="Freeform 109"/>
            <p:cNvSpPr>
              <a:spLocks/>
            </p:cNvSpPr>
            <p:nvPr/>
          </p:nvSpPr>
          <p:spPr bwMode="auto">
            <a:xfrm>
              <a:off x="14881908" y="2631781"/>
              <a:ext cx="127257" cy="197124"/>
            </a:xfrm>
            <a:custGeom>
              <a:avLst/>
              <a:gdLst>
                <a:gd name="T0" fmla="*/ 80 w 86"/>
                <a:gd name="T1" fmla="*/ 21 h 134"/>
                <a:gd name="T2" fmla="*/ 78 w 86"/>
                <a:gd name="T3" fmla="*/ 24 h 134"/>
                <a:gd name="T4" fmla="*/ 72 w 86"/>
                <a:gd name="T5" fmla="*/ 33 h 134"/>
                <a:gd name="T6" fmla="*/ 64 w 86"/>
                <a:gd name="T7" fmla="*/ 46 h 134"/>
                <a:gd name="T8" fmla="*/ 57 w 86"/>
                <a:gd name="T9" fmla="*/ 61 h 134"/>
                <a:gd name="T10" fmla="*/ 54 w 86"/>
                <a:gd name="T11" fmla="*/ 69 h 134"/>
                <a:gd name="T12" fmla="*/ 53 w 86"/>
                <a:gd name="T13" fmla="*/ 76 h 134"/>
                <a:gd name="T14" fmla="*/ 52 w 86"/>
                <a:gd name="T15" fmla="*/ 82 h 134"/>
                <a:gd name="T16" fmla="*/ 52 w 86"/>
                <a:gd name="T17" fmla="*/ 88 h 134"/>
                <a:gd name="T18" fmla="*/ 52 w 86"/>
                <a:gd name="T19" fmla="*/ 92 h 134"/>
                <a:gd name="T20" fmla="*/ 53 w 86"/>
                <a:gd name="T21" fmla="*/ 96 h 134"/>
                <a:gd name="T22" fmla="*/ 53 w 86"/>
                <a:gd name="T23" fmla="*/ 98 h 134"/>
                <a:gd name="T24" fmla="*/ 53 w 86"/>
                <a:gd name="T25" fmla="*/ 99 h 134"/>
                <a:gd name="T26" fmla="*/ 33 w 86"/>
                <a:gd name="T27" fmla="*/ 131 h 134"/>
                <a:gd name="T28" fmla="*/ 1 w 86"/>
                <a:gd name="T29" fmla="*/ 110 h 134"/>
                <a:gd name="T30" fmla="*/ 0 w 86"/>
                <a:gd name="T31" fmla="*/ 101 h 134"/>
                <a:gd name="T32" fmla="*/ 1 w 86"/>
                <a:gd name="T33" fmla="*/ 95 h 134"/>
                <a:gd name="T34" fmla="*/ 2 w 86"/>
                <a:gd name="T35" fmla="*/ 88 h 134"/>
                <a:gd name="T36" fmla="*/ 4 w 86"/>
                <a:gd name="T37" fmla="*/ 80 h 134"/>
                <a:gd name="T38" fmla="*/ 7 w 86"/>
                <a:gd name="T39" fmla="*/ 70 h 134"/>
                <a:gd name="T40" fmla="*/ 12 w 86"/>
                <a:gd name="T41" fmla="*/ 60 h 134"/>
                <a:gd name="T42" fmla="*/ 17 w 86"/>
                <a:gd name="T43" fmla="*/ 51 h 134"/>
                <a:gd name="T44" fmla="*/ 24 w 86"/>
                <a:gd name="T45" fmla="*/ 42 h 134"/>
                <a:gd name="T46" fmla="*/ 38 w 86"/>
                <a:gd name="T47" fmla="*/ 26 h 134"/>
                <a:gd name="T48" fmla="*/ 52 w 86"/>
                <a:gd name="T49" fmla="*/ 14 h 134"/>
                <a:gd name="T50" fmla="*/ 62 w 86"/>
                <a:gd name="T51" fmla="*/ 6 h 134"/>
                <a:gd name="T52" fmla="*/ 66 w 86"/>
                <a:gd name="T53" fmla="*/ 4 h 134"/>
                <a:gd name="T54" fmla="*/ 82 w 86"/>
                <a:gd name="T55" fmla="*/ 5 h 134"/>
                <a:gd name="T56" fmla="*/ 80 w 86"/>
                <a:gd name="T57" fmla="*/ 21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134">
                  <a:moveTo>
                    <a:pt x="80" y="21"/>
                  </a:moveTo>
                  <a:cubicBezTo>
                    <a:pt x="80" y="21"/>
                    <a:pt x="80" y="22"/>
                    <a:pt x="78" y="24"/>
                  </a:cubicBezTo>
                  <a:cubicBezTo>
                    <a:pt x="76" y="26"/>
                    <a:pt x="74" y="29"/>
                    <a:pt x="72" y="33"/>
                  </a:cubicBezTo>
                  <a:cubicBezTo>
                    <a:pt x="69" y="37"/>
                    <a:pt x="66" y="41"/>
                    <a:pt x="64" y="46"/>
                  </a:cubicBezTo>
                  <a:cubicBezTo>
                    <a:pt x="61" y="51"/>
                    <a:pt x="59" y="56"/>
                    <a:pt x="57" y="61"/>
                  </a:cubicBezTo>
                  <a:cubicBezTo>
                    <a:pt x="56" y="64"/>
                    <a:pt x="55" y="66"/>
                    <a:pt x="54" y="69"/>
                  </a:cubicBezTo>
                  <a:cubicBezTo>
                    <a:pt x="54" y="71"/>
                    <a:pt x="53" y="74"/>
                    <a:pt x="53" y="76"/>
                  </a:cubicBezTo>
                  <a:cubicBezTo>
                    <a:pt x="52" y="78"/>
                    <a:pt x="52" y="80"/>
                    <a:pt x="52" y="82"/>
                  </a:cubicBezTo>
                  <a:cubicBezTo>
                    <a:pt x="52" y="85"/>
                    <a:pt x="51" y="86"/>
                    <a:pt x="52" y="88"/>
                  </a:cubicBezTo>
                  <a:cubicBezTo>
                    <a:pt x="52" y="90"/>
                    <a:pt x="52" y="91"/>
                    <a:pt x="52" y="92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97"/>
                    <a:pt x="53" y="98"/>
                    <a:pt x="53" y="98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7" y="113"/>
                    <a:pt x="47" y="127"/>
                    <a:pt x="33" y="131"/>
                  </a:cubicBezTo>
                  <a:cubicBezTo>
                    <a:pt x="18" y="134"/>
                    <a:pt x="4" y="124"/>
                    <a:pt x="1" y="110"/>
                  </a:cubicBezTo>
                  <a:cubicBezTo>
                    <a:pt x="0" y="107"/>
                    <a:pt x="0" y="104"/>
                    <a:pt x="0" y="101"/>
                  </a:cubicBezTo>
                  <a:cubicBezTo>
                    <a:pt x="0" y="101"/>
                    <a:pt x="0" y="99"/>
                    <a:pt x="1" y="95"/>
                  </a:cubicBezTo>
                  <a:cubicBezTo>
                    <a:pt x="1" y="93"/>
                    <a:pt x="1" y="91"/>
                    <a:pt x="2" y="88"/>
                  </a:cubicBezTo>
                  <a:cubicBezTo>
                    <a:pt x="2" y="86"/>
                    <a:pt x="3" y="83"/>
                    <a:pt x="4" y="80"/>
                  </a:cubicBezTo>
                  <a:cubicBezTo>
                    <a:pt x="5" y="77"/>
                    <a:pt x="6" y="74"/>
                    <a:pt x="7" y="70"/>
                  </a:cubicBezTo>
                  <a:cubicBezTo>
                    <a:pt x="8" y="67"/>
                    <a:pt x="10" y="64"/>
                    <a:pt x="12" y="60"/>
                  </a:cubicBezTo>
                  <a:cubicBezTo>
                    <a:pt x="13" y="57"/>
                    <a:pt x="15" y="54"/>
                    <a:pt x="17" y="51"/>
                  </a:cubicBezTo>
                  <a:cubicBezTo>
                    <a:pt x="19" y="48"/>
                    <a:pt x="22" y="45"/>
                    <a:pt x="24" y="42"/>
                  </a:cubicBezTo>
                  <a:cubicBezTo>
                    <a:pt x="28" y="36"/>
                    <a:pt x="33" y="30"/>
                    <a:pt x="38" y="26"/>
                  </a:cubicBezTo>
                  <a:cubicBezTo>
                    <a:pt x="43" y="21"/>
                    <a:pt x="48" y="17"/>
                    <a:pt x="52" y="14"/>
                  </a:cubicBezTo>
                  <a:cubicBezTo>
                    <a:pt x="56" y="11"/>
                    <a:pt x="59" y="8"/>
                    <a:pt x="62" y="6"/>
                  </a:cubicBezTo>
                  <a:cubicBezTo>
                    <a:pt x="64" y="5"/>
                    <a:pt x="66" y="4"/>
                    <a:pt x="66" y="4"/>
                  </a:cubicBezTo>
                  <a:cubicBezTo>
                    <a:pt x="71" y="0"/>
                    <a:pt x="78" y="0"/>
                    <a:pt x="82" y="5"/>
                  </a:cubicBezTo>
                  <a:cubicBezTo>
                    <a:pt x="86" y="10"/>
                    <a:pt x="85" y="17"/>
                    <a:pt x="80" y="21"/>
                  </a:cubicBezTo>
                  <a:close/>
                </a:path>
              </a:pathLst>
            </a:custGeom>
            <a:solidFill>
              <a:srgbClr val="1C82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12"/>
            <p:cNvSpPr>
              <a:spLocks/>
            </p:cNvSpPr>
            <p:nvPr/>
          </p:nvSpPr>
          <p:spPr bwMode="auto">
            <a:xfrm>
              <a:off x="14942417" y="2746562"/>
              <a:ext cx="388009" cy="595738"/>
            </a:xfrm>
            <a:custGeom>
              <a:avLst/>
              <a:gdLst>
                <a:gd name="T0" fmla="*/ 131 w 263"/>
                <a:gd name="T1" fmla="*/ 33 h 404"/>
                <a:gd name="T2" fmla="*/ 96 w 263"/>
                <a:gd name="T3" fmla="*/ 39 h 404"/>
                <a:gd name="T4" fmla="*/ 1 w 263"/>
                <a:gd name="T5" fmla="*/ 0 h 404"/>
                <a:gd name="T6" fmla="*/ 0 w 263"/>
                <a:gd name="T7" fmla="*/ 0 h 404"/>
                <a:gd name="T8" fmla="*/ 0 w 263"/>
                <a:gd name="T9" fmla="*/ 274 h 404"/>
                <a:gd name="T10" fmla="*/ 1 w 263"/>
                <a:gd name="T11" fmla="*/ 273 h 404"/>
                <a:gd name="T12" fmla="*/ 32 w 263"/>
                <a:gd name="T13" fmla="*/ 302 h 404"/>
                <a:gd name="T14" fmla="*/ 54 w 263"/>
                <a:gd name="T15" fmla="*/ 276 h 404"/>
                <a:gd name="T16" fmla="*/ 85 w 263"/>
                <a:gd name="T17" fmla="*/ 289 h 404"/>
                <a:gd name="T18" fmla="*/ 104 w 263"/>
                <a:gd name="T19" fmla="*/ 265 h 404"/>
                <a:gd name="T20" fmla="*/ 132 w 263"/>
                <a:gd name="T21" fmla="*/ 264 h 404"/>
                <a:gd name="T22" fmla="*/ 178 w 263"/>
                <a:gd name="T23" fmla="*/ 223 h 404"/>
                <a:gd name="T24" fmla="*/ 153 w 263"/>
                <a:gd name="T25" fmla="*/ 302 h 404"/>
                <a:gd name="T26" fmla="*/ 116 w 263"/>
                <a:gd name="T27" fmla="*/ 291 h 404"/>
                <a:gd name="T28" fmla="*/ 103 w 263"/>
                <a:gd name="T29" fmla="*/ 337 h 404"/>
                <a:gd name="T30" fmla="*/ 63 w 263"/>
                <a:gd name="T31" fmla="*/ 308 h 404"/>
                <a:gd name="T32" fmla="*/ 37 w 263"/>
                <a:gd name="T33" fmla="*/ 355 h 404"/>
                <a:gd name="T34" fmla="*/ 0 w 263"/>
                <a:gd name="T35" fmla="*/ 309 h 404"/>
                <a:gd name="T36" fmla="*/ 0 w 263"/>
                <a:gd name="T37" fmla="*/ 310 h 404"/>
                <a:gd name="T38" fmla="*/ 0 w 263"/>
                <a:gd name="T39" fmla="*/ 404 h 404"/>
                <a:gd name="T40" fmla="*/ 1 w 263"/>
                <a:gd name="T41" fmla="*/ 404 h 404"/>
                <a:gd name="T42" fmla="*/ 77 w 263"/>
                <a:gd name="T43" fmla="*/ 380 h 404"/>
                <a:gd name="T44" fmla="*/ 131 w 263"/>
                <a:gd name="T45" fmla="*/ 397 h 404"/>
                <a:gd name="T46" fmla="*/ 263 w 263"/>
                <a:gd name="T47" fmla="*/ 215 h 404"/>
                <a:gd name="T48" fmla="*/ 131 w 263"/>
                <a:gd name="T49" fmla="*/ 3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63" h="404">
                  <a:moveTo>
                    <a:pt x="131" y="33"/>
                  </a:moveTo>
                  <a:cubicBezTo>
                    <a:pt x="119" y="33"/>
                    <a:pt x="107" y="35"/>
                    <a:pt x="96" y="39"/>
                  </a:cubicBezTo>
                  <a:cubicBezTo>
                    <a:pt x="70" y="15"/>
                    <a:pt x="37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274"/>
                    <a:pt x="0" y="274"/>
                    <a:pt x="0" y="274"/>
                  </a:cubicBezTo>
                  <a:cubicBezTo>
                    <a:pt x="1" y="273"/>
                    <a:pt x="1" y="273"/>
                    <a:pt x="1" y="273"/>
                  </a:cubicBezTo>
                  <a:cubicBezTo>
                    <a:pt x="32" y="302"/>
                    <a:pt x="32" y="302"/>
                    <a:pt x="32" y="302"/>
                  </a:cubicBezTo>
                  <a:cubicBezTo>
                    <a:pt x="54" y="276"/>
                    <a:pt x="54" y="276"/>
                    <a:pt x="54" y="276"/>
                  </a:cubicBezTo>
                  <a:cubicBezTo>
                    <a:pt x="85" y="289"/>
                    <a:pt x="85" y="289"/>
                    <a:pt x="85" y="289"/>
                  </a:cubicBezTo>
                  <a:cubicBezTo>
                    <a:pt x="104" y="265"/>
                    <a:pt x="104" y="265"/>
                    <a:pt x="104" y="265"/>
                  </a:cubicBezTo>
                  <a:cubicBezTo>
                    <a:pt x="132" y="264"/>
                    <a:pt x="132" y="264"/>
                    <a:pt x="132" y="264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16" y="291"/>
                    <a:pt x="116" y="291"/>
                    <a:pt x="116" y="291"/>
                  </a:cubicBezTo>
                  <a:cubicBezTo>
                    <a:pt x="103" y="337"/>
                    <a:pt x="103" y="337"/>
                    <a:pt x="103" y="337"/>
                  </a:cubicBezTo>
                  <a:cubicBezTo>
                    <a:pt x="63" y="308"/>
                    <a:pt x="63" y="308"/>
                    <a:pt x="63" y="308"/>
                  </a:cubicBezTo>
                  <a:cubicBezTo>
                    <a:pt x="37" y="355"/>
                    <a:pt x="37" y="355"/>
                    <a:pt x="37" y="355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0" y="404"/>
                    <a:pt x="1" y="404"/>
                    <a:pt x="1" y="404"/>
                  </a:cubicBezTo>
                  <a:cubicBezTo>
                    <a:pt x="29" y="404"/>
                    <a:pt x="54" y="395"/>
                    <a:pt x="77" y="380"/>
                  </a:cubicBezTo>
                  <a:cubicBezTo>
                    <a:pt x="93" y="391"/>
                    <a:pt x="112" y="397"/>
                    <a:pt x="131" y="397"/>
                  </a:cubicBezTo>
                  <a:cubicBezTo>
                    <a:pt x="204" y="397"/>
                    <a:pt x="263" y="315"/>
                    <a:pt x="263" y="215"/>
                  </a:cubicBezTo>
                  <a:cubicBezTo>
                    <a:pt x="263" y="114"/>
                    <a:pt x="204" y="33"/>
                    <a:pt x="131" y="33"/>
                  </a:cubicBez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13"/>
            <p:cNvSpPr>
              <a:spLocks/>
            </p:cNvSpPr>
            <p:nvPr/>
          </p:nvSpPr>
          <p:spPr bwMode="auto">
            <a:xfrm>
              <a:off x="14684160" y="3081547"/>
              <a:ext cx="258257" cy="188390"/>
            </a:xfrm>
            <a:custGeom>
              <a:avLst/>
              <a:gdLst>
                <a:gd name="T0" fmla="*/ 296 w 414"/>
                <a:gd name="T1" fmla="*/ 101 h 302"/>
                <a:gd name="T2" fmla="*/ 216 w 414"/>
                <a:gd name="T3" fmla="*/ 137 h 302"/>
                <a:gd name="T4" fmla="*/ 173 w 414"/>
                <a:gd name="T5" fmla="*/ 80 h 302"/>
                <a:gd name="T6" fmla="*/ 95 w 414"/>
                <a:gd name="T7" fmla="*/ 87 h 302"/>
                <a:gd name="T8" fmla="*/ 0 w 414"/>
                <a:gd name="T9" fmla="*/ 0 h 302"/>
                <a:gd name="T10" fmla="*/ 50 w 414"/>
                <a:gd name="T11" fmla="*/ 198 h 302"/>
                <a:gd name="T12" fmla="*/ 147 w 414"/>
                <a:gd name="T13" fmla="*/ 156 h 302"/>
                <a:gd name="T14" fmla="*/ 171 w 414"/>
                <a:gd name="T15" fmla="*/ 250 h 302"/>
                <a:gd name="T16" fmla="*/ 275 w 414"/>
                <a:gd name="T17" fmla="*/ 187 h 302"/>
                <a:gd name="T18" fmla="*/ 336 w 414"/>
                <a:gd name="T19" fmla="*/ 302 h 302"/>
                <a:gd name="T20" fmla="*/ 414 w 414"/>
                <a:gd name="T21" fmla="*/ 196 h 302"/>
                <a:gd name="T22" fmla="*/ 414 w 414"/>
                <a:gd name="T23" fmla="*/ 111 h 302"/>
                <a:gd name="T24" fmla="*/ 348 w 414"/>
                <a:gd name="T25" fmla="*/ 175 h 302"/>
                <a:gd name="T26" fmla="*/ 296 w 414"/>
                <a:gd name="T27" fmla="*/ 101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302">
                  <a:moveTo>
                    <a:pt x="296" y="101"/>
                  </a:moveTo>
                  <a:lnTo>
                    <a:pt x="216" y="137"/>
                  </a:lnTo>
                  <a:lnTo>
                    <a:pt x="173" y="80"/>
                  </a:lnTo>
                  <a:lnTo>
                    <a:pt x="95" y="87"/>
                  </a:lnTo>
                  <a:lnTo>
                    <a:pt x="0" y="0"/>
                  </a:lnTo>
                  <a:lnTo>
                    <a:pt x="50" y="198"/>
                  </a:lnTo>
                  <a:lnTo>
                    <a:pt x="147" y="156"/>
                  </a:lnTo>
                  <a:lnTo>
                    <a:pt x="171" y="250"/>
                  </a:lnTo>
                  <a:lnTo>
                    <a:pt x="275" y="187"/>
                  </a:lnTo>
                  <a:lnTo>
                    <a:pt x="336" y="302"/>
                  </a:lnTo>
                  <a:lnTo>
                    <a:pt x="414" y="196"/>
                  </a:lnTo>
                  <a:lnTo>
                    <a:pt x="414" y="111"/>
                  </a:lnTo>
                  <a:lnTo>
                    <a:pt x="348" y="175"/>
                  </a:lnTo>
                  <a:lnTo>
                    <a:pt x="296" y="101"/>
                  </a:lnTo>
                  <a:close/>
                </a:path>
              </a:pathLst>
            </a:custGeom>
            <a:solidFill>
              <a:srgbClr val="1D31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4"/>
            <p:cNvSpPr>
              <a:spLocks/>
            </p:cNvSpPr>
            <p:nvPr/>
          </p:nvSpPr>
          <p:spPr bwMode="auto">
            <a:xfrm>
              <a:off x="14558775" y="2746562"/>
              <a:ext cx="383643" cy="595738"/>
            </a:xfrm>
            <a:custGeom>
              <a:avLst/>
              <a:gdLst>
                <a:gd name="T0" fmla="*/ 227 w 260"/>
                <a:gd name="T1" fmla="*/ 355 h 404"/>
                <a:gd name="T2" fmla="*/ 201 w 260"/>
                <a:gd name="T3" fmla="*/ 306 h 404"/>
                <a:gd name="T4" fmla="*/ 157 w 260"/>
                <a:gd name="T5" fmla="*/ 333 h 404"/>
                <a:gd name="T6" fmla="*/ 147 w 260"/>
                <a:gd name="T7" fmla="*/ 293 h 404"/>
                <a:gd name="T8" fmla="*/ 106 w 260"/>
                <a:gd name="T9" fmla="*/ 311 h 404"/>
                <a:gd name="T10" fmla="*/ 85 w 260"/>
                <a:gd name="T11" fmla="*/ 227 h 404"/>
                <a:gd name="T12" fmla="*/ 125 w 260"/>
                <a:gd name="T13" fmla="*/ 264 h 404"/>
                <a:gd name="T14" fmla="*/ 158 w 260"/>
                <a:gd name="T15" fmla="*/ 261 h 404"/>
                <a:gd name="T16" fmla="*/ 176 w 260"/>
                <a:gd name="T17" fmla="*/ 285 h 404"/>
                <a:gd name="T18" fmla="*/ 210 w 260"/>
                <a:gd name="T19" fmla="*/ 270 h 404"/>
                <a:gd name="T20" fmla="*/ 232 w 260"/>
                <a:gd name="T21" fmla="*/ 301 h 404"/>
                <a:gd name="T22" fmla="*/ 260 w 260"/>
                <a:gd name="T23" fmla="*/ 274 h 404"/>
                <a:gd name="T24" fmla="*/ 260 w 260"/>
                <a:gd name="T25" fmla="*/ 0 h 404"/>
                <a:gd name="T26" fmla="*/ 166 w 260"/>
                <a:gd name="T27" fmla="*/ 39 h 404"/>
                <a:gd name="T28" fmla="*/ 131 w 260"/>
                <a:gd name="T29" fmla="*/ 33 h 404"/>
                <a:gd name="T30" fmla="*/ 0 w 260"/>
                <a:gd name="T31" fmla="*/ 215 h 404"/>
                <a:gd name="T32" fmla="*/ 131 w 260"/>
                <a:gd name="T33" fmla="*/ 397 h 404"/>
                <a:gd name="T34" fmla="*/ 186 w 260"/>
                <a:gd name="T35" fmla="*/ 380 h 404"/>
                <a:gd name="T36" fmla="*/ 260 w 260"/>
                <a:gd name="T37" fmla="*/ 404 h 404"/>
                <a:gd name="T38" fmla="*/ 260 w 260"/>
                <a:gd name="T39" fmla="*/ 310 h 404"/>
                <a:gd name="T40" fmla="*/ 227 w 260"/>
                <a:gd name="T41" fmla="*/ 35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0" h="404">
                  <a:moveTo>
                    <a:pt x="227" y="355"/>
                  </a:moveTo>
                  <a:cubicBezTo>
                    <a:pt x="201" y="306"/>
                    <a:pt x="201" y="306"/>
                    <a:pt x="201" y="306"/>
                  </a:cubicBezTo>
                  <a:cubicBezTo>
                    <a:pt x="157" y="333"/>
                    <a:pt x="157" y="333"/>
                    <a:pt x="157" y="333"/>
                  </a:cubicBezTo>
                  <a:cubicBezTo>
                    <a:pt x="147" y="293"/>
                    <a:pt x="147" y="293"/>
                    <a:pt x="147" y="293"/>
                  </a:cubicBezTo>
                  <a:cubicBezTo>
                    <a:pt x="106" y="311"/>
                    <a:pt x="106" y="311"/>
                    <a:pt x="106" y="311"/>
                  </a:cubicBezTo>
                  <a:cubicBezTo>
                    <a:pt x="85" y="227"/>
                    <a:pt x="85" y="227"/>
                    <a:pt x="85" y="227"/>
                  </a:cubicBezTo>
                  <a:cubicBezTo>
                    <a:pt x="125" y="264"/>
                    <a:pt x="125" y="264"/>
                    <a:pt x="125" y="264"/>
                  </a:cubicBezTo>
                  <a:cubicBezTo>
                    <a:pt x="158" y="261"/>
                    <a:pt x="158" y="261"/>
                    <a:pt x="158" y="261"/>
                  </a:cubicBezTo>
                  <a:cubicBezTo>
                    <a:pt x="176" y="285"/>
                    <a:pt x="176" y="285"/>
                    <a:pt x="176" y="285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32" y="301"/>
                    <a:pt x="232" y="301"/>
                    <a:pt x="232" y="301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25" y="0"/>
                    <a:pt x="193" y="15"/>
                    <a:pt x="166" y="39"/>
                  </a:cubicBezTo>
                  <a:cubicBezTo>
                    <a:pt x="155" y="35"/>
                    <a:pt x="143" y="33"/>
                    <a:pt x="131" y="33"/>
                  </a:cubicBezTo>
                  <a:cubicBezTo>
                    <a:pt x="59" y="33"/>
                    <a:pt x="0" y="114"/>
                    <a:pt x="0" y="215"/>
                  </a:cubicBezTo>
                  <a:cubicBezTo>
                    <a:pt x="0" y="315"/>
                    <a:pt x="59" y="397"/>
                    <a:pt x="131" y="397"/>
                  </a:cubicBezTo>
                  <a:cubicBezTo>
                    <a:pt x="151" y="397"/>
                    <a:pt x="169" y="391"/>
                    <a:pt x="186" y="380"/>
                  </a:cubicBezTo>
                  <a:cubicBezTo>
                    <a:pt x="208" y="395"/>
                    <a:pt x="233" y="404"/>
                    <a:pt x="260" y="404"/>
                  </a:cubicBezTo>
                  <a:cubicBezTo>
                    <a:pt x="260" y="310"/>
                    <a:pt x="260" y="310"/>
                    <a:pt x="260" y="310"/>
                  </a:cubicBezTo>
                  <a:lnTo>
                    <a:pt x="227" y="355"/>
                  </a:lnTo>
                  <a:close/>
                </a:path>
              </a:pathLst>
            </a:custGeom>
            <a:solidFill>
              <a:srgbClr val="F39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5"/>
            <p:cNvSpPr>
              <a:spLocks/>
            </p:cNvSpPr>
            <p:nvPr/>
          </p:nvSpPr>
          <p:spPr bwMode="auto">
            <a:xfrm>
              <a:off x="14686032" y="2803952"/>
              <a:ext cx="149090" cy="501542"/>
            </a:xfrm>
            <a:custGeom>
              <a:avLst/>
              <a:gdLst>
                <a:gd name="T0" fmla="*/ 80 w 101"/>
                <a:gd name="T1" fmla="*/ 0 h 340"/>
                <a:gd name="T2" fmla="*/ 72 w 101"/>
                <a:gd name="T3" fmla="*/ 15 h 340"/>
                <a:gd name="T4" fmla="*/ 53 w 101"/>
                <a:gd name="T5" fmla="*/ 54 h 340"/>
                <a:gd name="T6" fmla="*/ 43 w 101"/>
                <a:gd name="T7" fmla="*/ 80 h 340"/>
                <a:gd name="T8" fmla="*/ 34 w 101"/>
                <a:gd name="T9" fmla="*/ 110 h 340"/>
                <a:gd name="T10" fmla="*/ 28 w 101"/>
                <a:gd name="T11" fmla="*/ 143 h 340"/>
                <a:gd name="T12" fmla="*/ 27 w 101"/>
                <a:gd name="T13" fmla="*/ 159 h 340"/>
                <a:gd name="T14" fmla="*/ 26 w 101"/>
                <a:gd name="T15" fmla="*/ 176 h 340"/>
                <a:gd name="T16" fmla="*/ 27 w 101"/>
                <a:gd name="T17" fmla="*/ 193 h 340"/>
                <a:gd name="T18" fmla="*/ 30 w 101"/>
                <a:gd name="T19" fmla="*/ 209 h 340"/>
                <a:gd name="T20" fmla="*/ 34 w 101"/>
                <a:gd name="T21" fmla="*/ 225 h 340"/>
                <a:gd name="T22" fmla="*/ 36 w 101"/>
                <a:gd name="T23" fmla="*/ 233 h 340"/>
                <a:gd name="T24" fmla="*/ 38 w 101"/>
                <a:gd name="T25" fmla="*/ 241 h 340"/>
                <a:gd name="T26" fmla="*/ 41 w 101"/>
                <a:gd name="T27" fmla="*/ 248 h 340"/>
                <a:gd name="T28" fmla="*/ 44 w 101"/>
                <a:gd name="T29" fmla="*/ 255 h 340"/>
                <a:gd name="T30" fmla="*/ 47 w 101"/>
                <a:gd name="T31" fmla="*/ 262 h 340"/>
                <a:gd name="T32" fmla="*/ 51 w 101"/>
                <a:gd name="T33" fmla="*/ 269 h 340"/>
                <a:gd name="T34" fmla="*/ 65 w 101"/>
                <a:gd name="T35" fmla="*/ 293 h 340"/>
                <a:gd name="T36" fmla="*/ 79 w 101"/>
                <a:gd name="T37" fmla="*/ 313 h 340"/>
                <a:gd name="T38" fmla="*/ 91 w 101"/>
                <a:gd name="T39" fmla="*/ 327 h 340"/>
                <a:gd name="T40" fmla="*/ 101 w 101"/>
                <a:gd name="T41" fmla="*/ 340 h 340"/>
                <a:gd name="T42" fmla="*/ 87 w 101"/>
                <a:gd name="T43" fmla="*/ 331 h 340"/>
                <a:gd name="T44" fmla="*/ 72 w 101"/>
                <a:gd name="T45" fmla="*/ 320 h 340"/>
                <a:gd name="T46" fmla="*/ 53 w 101"/>
                <a:gd name="T47" fmla="*/ 303 h 340"/>
                <a:gd name="T48" fmla="*/ 34 w 101"/>
                <a:gd name="T49" fmla="*/ 279 h 340"/>
                <a:gd name="T50" fmla="*/ 29 w 101"/>
                <a:gd name="T51" fmla="*/ 273 h 340"/>
                <a:gd name="T52" fmla="*/ 25 w 101"/>
                <a:gd name="T53" fmla="*/ 265 h 340"/>
                <a:gd name="T54" fmla="*/ 20 w 101"/>
                <a:gd name="T55" fmla="*/ 258 h 340"/>
                <a:gd name="T56" fmla="*/ 16 w 101"/>
                <a:gd name="T57" fmla="*/ 250 h 340"/>
                <a:gd name="T58" fmla="*/ 13 w 101"/>
                <a:gd name="T59" fmla="*/ 241 h 340"/>
                <a:gd name="T60" fmla="*/ 10 w 101"/>
                <a:gd name="T61" fmla="*/ 233 h 340"/>
                <a:gd name="T62" fmla="*/ 5 w 101"/>
                <a:gd name="T63" fmla="*/ 215 h 340"/>
                <a:gd name="T64" fmla="*/ 1 w 101"/>
                <a:gd name="T65" fmla="*/ 196 h 340"/>
                <a:gd name="T66" fmla="*/ 0 w 101"/>
                <a:gd name="T67" fmla="*/ 177 h 340"/>
                <a:gd name="T68" fmla="*/ 3 w 101"/>
                <a:gd name="T69" fmla="*/ 139 h 340"/>
                <a:gd name="T70" fmla="*/ 12 w 101"/>
                <a:gd name="T71" fmla="*/ 104 h 340"/>
                <a:gd name="T72" fmla="*/ 25 w 101"/>
                <a:gd name="T73" fmla="*/ 73 h 340"/>
                <a:gd name="T74" fmla="*/ 40 w 101"/>
                <a:gd name="T75" fmla="*/ 47 h 340"/>
                <a:gd name="T76" fmla="*/ 68 w 101"/>
                <a:gd name="T77" fmla="*/ 12 h 340"/>
                <a:gd name="T78" fmla="*/ 80 w 101"/>
                <a:gd name="T7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1" h="340">
                  <a:moveTo>
                    <a:pt x="80" y="0"/>
                  </a:moveTo>
                  <a:cubicBezTo>
                    <a:pt x="80" y="0"/>
                    <a:pt x="77" y="6"/>
                    <a:pt x="72" y="15"/>
                  </a:cubicBezTo>
                  <a:cubicBezTo>
                    <a:pt x="67" y="24"/>
                    <a:pt x="60" y="38"/>
                    <a:pt x="53" y="54"/>
                  </a:cubicBezTo>
                  <a:cubicBezTo>
                    <a:pt x="50" y="62"/>
                    <a:pt x="47" y="71"/>
                    <a:pt x="43" y="80"/>
                  </a:cubicBezTo>
                  <a:cubicBezTo>
                    <a:pt x="40" y="90"/>
                    <a:pt x="37" y="100"/>
                    <a:pt x="34" y="110"/>
                  </a:cubicBezTo>
                  <a:cubicBezTo>
                    <a:pt x="32" y="121"/>
                    <a:pt x="30" y="132"/>
                    <a:pt x="28" y="143"/>
                  </a:cubicBezTo>
                  <a:cubicBezTo>
                    <a:pt x="28" y="148"/>
                    <a:pt x="27" y="154"/>
                    <a:pt x="27" y="159"/>
                  </a:cubicBezTo>
                  <a:cubicBezTo>
                    <a:pt x="26" y="165"/>
                    <a:pt x="26" y="171"/>
                    <a:pt x="26" y="176"/>
                  </a:cubicBezTo>
                  <a:cubicBezTo>
                    <a:pt x="26" y="182"/>
                    <a:pt x="27" y="187"/>
                    <a:pt x="27" y="193"/>
                  </a:cubicBezTo>
                  <a:cubicBezTo>
                    <a:pt x="28" y="198"/>
                    <a:pt x="29" y="204"/>
                    <a:pt x="30" y="209"/>
                  </a:cubicBezTo>
                  <a:cubicBezTo>
                    <a:pt x="31" y="215"/>
                    <a:pt x="32" y="220"/>
                    <a:pt x="34" y="225"/>
                  </a:cubicBezTo>
                  <a:cubicBezTo>
                    <a:pt x="34" y="228"/>
                    <a:pt x="35" y="231"/>
                    <a:pt x="36" y="233"/>
                  </a:cubicBezTo>
                  <a:cubicBezTo>
                    <a:pt x="37" y="236"/>
                    <a:pt x="37" y="238"/>
                    <a:pt x="38" y="241"/>
                  </a:cubicBezTo>
                  <a:cubicBezTo>
                    <a:pt x="39" y="243"/>
                    <a:pt x="40" y="246"/>
                    <a:pt x="41" y="248"/>
                  </a:cubicBezTo>
                  <a:cubicBezTo>
                    <a:pt x="42" y="251"/>
                    <a:pt x="43" y="253"/>
                    <a:pt x="44" y="255"/>
                  </a:cubicBezTo>
                  <a:cubicBezTo>
                    <a:pt x="45" y="258"/>
                    <a:pt x="46" y="260"/>
                    <a:pt x="47" y="262"/>
                  </a:cubicBezTo>
                  <a:cubicBezTo>
                    <a:pt x="48" y="264"/>
                    <a:pt x="50" y="267"/>
                    <a:pt x="51" y="269"/>
                  </a:cubicBezTo>
                  <a:cubicBezTo>
                    <a:pt x="55" y="278"/>
                    <a:pt x="60" y="286"/>
                    <a:pt x="65" y="293"/>
                  </a:cubicBezTo>
                  <a:cubicBezTo>
                    <a:pt x="70" y="300"/>
                    <a:pt x="74" y="307"/>
                    <a:pt x="79" y="313"/>
                  </a:cubicBezTo>
                  <a:cubicBezTo>
                    <a:pt x="83" y="318"/>
                    <a:pt x="87" y="324"/>
                    <a:pt x="91" y="327"/>
                  </a:cubicBezTo>
                  <a:cubicBezTo>
                    <a:pt x="97" y="335"/>
                    <a:pt x="101" y="340"/>
                    <a:pt x="101" y="340"/>
                  </a:cubicBezTo>
                  <a:cubicBezTo>
                    <a:pt x="101" y="340"/>
                    <a:pt x="96" y="337"/>
                    <a:pt x="87" y="331"/>
                  </a:cubicBezTo>
                  <a:cubicBezTo>
                    <a:pt x="82" y="328"/>
                    <a:pt x="77" y="324"/>
                    <a:pt x="72" y="320"/>
                  </a:cubicBezTo>
                  <a:cubicBezTo>
                    <a:pt x="65" y="315"/>
                    <a:pt x="60" y="309"/>
                    <a:pt x="53" y="303"/>
                  </a:cubicBezTo>
                  <a:cubicBezTo>
                    <a:pt x="47" y="296"/>
                    <a:pt x="40" y="288"/>
                    <a:pt x="34" y="279"/>
                  </a:cubicBezTo>
                  <a:cubicBezTo>
                    <a:pt x="32" y="277"/>
                    <a:pt x="30" y="275"/>
                    <a:pt x="29" y="273"/>
                  </a:cubicBezTo>
                  <a:cubicBezTo>
                    <a:pt x="27" y="270"/>
                    <a:pt x="26" y="268"/>
                    <a:pt x="25" y="265"/>
                  </a:cubicBezTo>
                  <a:cubicBezTo>
                    <a:pt x="23" y="263"/>
                    <a:pt x="22" y="260"/>
                    <a:pt x="20" y="258"/>
                  </a:cubicBezTo>
                  <a:cubicBezTo>
                    <a:pt x="19" y="255"/>
                    <a:pt x="18" y="252"/>
                    <a:pt x="16" y="250"/>
                  </a:cubicBezTo>
                  <a:cubicBezTo>
                    <a:pt x="15" y="247"/>
                    <a:pt x="14" y="244"/>
                    <a:pt x="13" y="241"/>
                  </a:cubicBezTo>
                  <a:cubicBezTo>
                    <a:pt x="12" y="239"/>
                    <a:pt x="11" y="236"/>
                    <a:pt x="10" y="233"/>
                  </a:cubicBezTo>
                  <a:cubicBezTo>
                    <a:pt x="7" y="227"/>
                    <a:pt x="6" y="221"/>
                    <a:pt x="5" y="215"/>
                  </a:cubicBezTo>
                  <a:cubicBezTo>
                    <a:pt x="3" y="209"/>
                    <a:pt x="2" y="202"/>
                    <a:pt x="1" y="196"/>
                  </a:cubicBezTo>
                  <a:cubicBezTo>
                    <a:pt x="1" y="190"/>
                    <a:pt x="0" y="183"/>
                    <a:pt x="0" y="177"/>
                  </a:cubicBezTo>
                  <a:cubicBezTo>
                    <a:pt x="0" y="164"/>
                    <a:pt x="1" y="151"/>
                    <a:pt x="3" y="139"/>
                  </a:cubicBezTo>
                  <a:cubicBezTo>
                    <a:pt x="5" y="127"/>
                    <a:pt x="8" y="115"/>
                    <a:pt x="12" y="104"/>
                  </a:cubicBezTo>
                  <a:cubicBezTo>
                    <a:pt x="16" y="92"/>
                    <a:pt x="20" y="82"/>
                    <a:pt x="25" y="73"/>
                  </a:cubicBezTo>
                  <a:cubicBezTo>
                    <a:pt x="30" y="63"/>
                    <a:pt x="35" y="54"/>
                    <a:pt x="40" y="47"/>
                  </a:cubicBezTo>
                  <a:cubicBezTo>
                    <a:pt x="50" y="31"/>
                    <a:pt x="60" y="20"/>
                    <a:pt x="68" y="12"/>
                  </a:cubicBezTo>
                  <a:cubicBezTo>
                    <a:pt x="75" y="4"/>
                    <a:pt x="80" y="0"/>
                    <a:pt x="80" y="0"/>
                  </a:cubicBez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6"/>
            <p:cNvSpPr>
              <a:spLocks/>
            </p:cNvSpPr>
            <p:nvPr/>
          </p:nvSpPr>
          <p:spPr bwMode="auto">
            <a:xfrm>
              <a:off x="15053455" y="2803952"/>
              <a:ext cx="150338" cy="501542"/>
            </a:xfrm>
            <a:custGeom>
              <a:avLst/>
              <a:gdLst>
                <a:gd name="T0" fmla="*/ 22 w 102"/>
                <a:gd name="T1" fmla="*/ 0 h 340"/>
                <a:gd name="T2" fmla="*/ 34 w 102"/>
                <a:gd name="T3" fmla="*/ 12 h 340"/>
                <a:gd name="T4" fmla="*/ 61 w 102"/>
                <a:gd name="T5" fmla="*/ 47 h 340"/>
                <a:gd name="T6" fmla="*/ 77 w 102"/>
                <a:gd name="T7" fmla="*/ 73 h 340"/>
                <a:gd name="T8" fmla="*/ 90 w 102"/>
                <a:gd name="T9" fmla="*/ 104 h 340"/>
                <a:gd name="T10" fmla="*/ 99 w 102"/>
                <a:gd name="T11" fmla="*/ 139 h 340"/>
                <a:gd name="T12" fmla="*/ 102 w 102"/>
                <a:gd name="T13" fmla="*/ 177 h 340"/>
                <a:gd name="T14" fmla="*/ 100 w 102"/>
                <a:gd name="T15" fmla="*/ 196 h 340"/>
                <a:gd name="T16" fmla="*/ 97 w 102"/>
                <a:gd name="T17" fmla="*/ 215 h 340"/>
                <a:gd name="T18" fmla="*/ 92 w 102"/>
                <a:gd name="T19" fmla="*/ 233 h 340"/>
                <a:gd name="T20" fmla="*/ 89 w 102"/>
                <a:gd name="T21" fmla="*/ 241 h 340"/>
                <a:gd name="T22" fmla="*/ 85 w 102"/>
                <a:gd name="T23" fmla="*/ 250 h 340"/>
                <a:gd name="T24" fmla="*/ 81 w 102"/>
                <a:gd name="T25" fmla="*/ 258 h 340"/>
                <a:gd name="T26" fmla="*/ 77 w 102"/>
                <a:gd name="T27" fmla="*/ 265 h 340"/>
                <a:gd name="T28" fmla="*/ 73 w 102"/>
                <a:gd name="T29" fmla="*/ 273 h 340"/>
                <a:gd name="T30" fmla="*/ 68 w 102"/>
                <a:gd name="T31" fmla="*/ 279 h 340"/>
                <a:gd name="T32" fmla="*/ 49 w 102"/>
                <a:gd name="T33" fmla="*/ 303 h 340"/>
                <a:gd name="T34" fmla="*/ 30 w 102"/>
                <a:gd name="T35" fmla="*/ 320 h 340"/>
                <a:gd name="T36" fmla="*/ 15 w 102"/>
                <a:gd name="T37" fmla="*/ 331 h 340"/>
                <a:gd name="T38" fmla="*/ 0 w 102"/>
                <a:gd name="T39" fmla="*/ 340 h 340"/>
                <a:gd name="T40" fmla="*/ 11 w 102"/>
                <a:gd name="T41" fmla="*/ 327 h 340"/>
                <a:gd name="T42" fmla="*/ 23 w 102"/>
                <a:gd name="T43" fmla="*/ 313 h 340"/>
                <a:gd name="T44" fmla="*/ 37 w 102"/>
                <a:gd name="T45" fmla="*/ 293 h 340"/>
                <a:gd name="T46" fmla="*/ 51 w 102"/>
                <a:gd name="T47" fmla="*/ 269 h 340"/>
                <a:gd name="T48" fmla="*/ 54 w 102"/>
                <a:gd name="T49" fmla="*/ 262 h 340"/>
                <a:gd name="T50" fmla="*/ 57 w 102"/>
                <a:gd name="T51" fmla="*/ 255 h 340"/>
                <a:gd name="T52" fmla="*/ 61 w 102"/>
                <a:gd name="T53" fmla="*/ 248 h 340"/>
                <a:gd name="T54" fmla="*/ 63 w 102"/>
                <a:gd name="T55" fmla="*/ 241 h 340"/>
                <a:gd name="T56" fmla="*/ 66 w 102"/>
                <a:gd name="T57" fmla="*/ 233 h 340"/>
                <a:gd name="T58" fmla="*/ 68 w 102"/>
                <a:gd name="T59" fmla="*/ 225 h 340"/>
                <a:gd name="T60" fmla="*/ 72 w 102"/>
                <a:gd name="T61" fmla="*/ 209 h 340"/>
                <a:gd name="T62" fmla="*/ 74 w 102"/>
                <a:gd name="T63" fmla="*/ 193 h 340"/>
                <a:gd name="T64" fmla="*/ 75 w 102"/>
                <a:gd name="T65" fmla="*/ 176 h 340"/>
                <a:gd name="T66" fmla="*/ 75 w 102"/>
                <a:gd name="T67" fmla="*/ 159 h 340"/>
                <a:gd name="T68" fmla="*/ 73 w 102"/>
                <a:gd name="T69" fmla="*/ 143 h 340"/>
                <a:gd name="T70" fmla="*/ 67 w 102"/>
                <a:gd name="T71" fmla="*/ 110 h 340"/>
                <a:gd name="T72" fmla="*/ 58 w 102"/>
                <a:gd name="T73" fmla="*/ 80 h 340"/>
                <a:gd name="T74" fmla="*/ 48 w 102"/>
                <a:gd name="T75" fmla="*/ 54 h 340"/>
                <a:gd name="T76" fmla="*/ 30 w 102"/>
                <a:gd name="T77" fmla="*/ 15 h 340"/>
                <a:gd name="T78" fmla="*/ 22 w 102"/>
                <a:gd name="T79" fmla="*/ 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2" h="340">
                  <a:moveTo>
                    <a:pt x="22" y="0"/>
                  </a:moveTo>
                  <a:cubicBezTo>
                    <a:pt x="22" y="0"/>
                    <a:pt x="26" y="4"/>
                    <a:pt x="34" y="12"/>
                  </a:cubicBezTo>
                  <a:cubicBezTo>
                    <a:pt x="41" y="20"/>
                    <a:pt x="51" y="31"/>
                    <a:pt x="61" y="47"/>
                  </a:cubicBezTo>
                  <a:cubicBezTo>
                    <a:pt x="67" y="54"/>
                    <a:pt x="72" y="63"/>
                    <a:pt x="77" y="73"/>
                  </a:cubicBezTo>
                  <a:cubicBezTo>
                    <a:pt x="81" y="82"/>
                    <a:pt x="86" y="92"/>
                    <a:pt x="90" y="104"/>
                  </a:cubicBezTo>
                  <a:cubicBezTo>
                    <a:pt x="94" y="115"/>
                    <a:pt x="97" y="127"/>
                    <a:pt x="99" y="139"/>
                  </a:cubicBezTo>
                  <a:cubicBezTo>
                    <a:pt x="101" y="151"/>
                    <a:pt x="102" y="164"/>
                    <a:pt x="102" y="177"/>
                  </a:cubicBezTo>
                  <a:cubicBezTo>
                    <a:pt x="102" y="183"/>
                    <a:pt x="101" y="190"/>
                    <a:pt x="100" y="196"/>
                  </a:cubicBezTo>
                  <a:cubicBezTo>
                    <a:pt x="99" y="202"/>
                    <a:pt x="99" y="209"/>
                    <a:pt x="97" y="215"/>
                  </a:cubicBezTo>
                  <a:cubicBezTo>
                    <a:pt x="96" y="221"/>
                    <a:pt x="94" y="227"/>
                    <a:pt x="92" y="233"/>
                  </a:cubicBezTo>
                  <a:cubicBezTo>
                    <a:pt x="91" y="236"/>
                    <a:pt x="90" y="239"/>
                    <a:pt x="89" y="241"/>
                  </a:cubicBezTo>
                  <a:cubicBezTo>
                    <a:pt x="88" y="244"/>
                    <a:pt x="86" y="247"/>
                    <a:pt x="85" y="250"/>
                  </a:cubicBezTo>
                  <a:cubicBezTo>
                    <a:pt x="84" y="252"/>
                    <a:pt x="83" y="255"/>
                    <a:pt x="81" y="258"/>
                  </a:cubicBezTo>
                  <a:cubicBezTo>
                    <a:pt x="80" y="260"/>
                    <a:pt x="78" y="263"/>
                    <a:pt x="77" y="265"/>
                  </a:cubicBezTo>
                  <a:cubicBezTo>
                    <a:pt x="76" y="268"/>
                    <a:pt x="74" y="270"/>
                    <a:pt x="73" y="273"/>
                  </a:cubicBezTo>
                  <a:cubicBezTo>
                    <a:pt x="71" y="275"/>
                    <a:pt x="70" y="277"/>
                    <a:pt x="68" y="279"/>
                  </a:cubicBezTo>
                  <a:cubicBezTo>
                    <a:pt x="62" y="288"/>
                    <a:pt x="55" y="296"/>
                    <a:pt x="49" y="303"/>
                  </a:cubicBezTo>
                  <a:cubicBezTo>
                    <a:pt x="42" y="309"/>
                    <a:pt x="36" y="315"/>
                    <a:pt x="30" y="320"/>
                  </a:cubicBezTo>
                  <a:cubicBezTo>
                    <a:pt x="24" y="324"/>
                    <a:pt x="19" y="328"/>
                    <a:pt x="15" y="331"/>
                  </a:cubicBezTo>
                  <a:cubicBezTo>
                    <a:pt x="6" y="337"/>
                    <a:pt x="0" y="340"/>
                    <a:pt x="0" y="340"/>
                  </a:cubicBezTo>
                  <a:cubicBezTo>
                    <a:pt x="0" y="340"/>
                    <a:pt x="4" y="335"/>
                    <a:pt x="11" y="327"/>
                  </a:cubicBezTo>
                  <a:cubicBezTo>
                    <a:pt x="15" y="324"/>
                    <a:pt x="18" y="318"/>
                    <a:pt x="23" y="313"/>
                  </a:cubicBezTo>
                  <a:cubicBezTo>
                    <a:pt x="27" y="307"/>
                    <a:pt x="32" y="300"/>
                    <a:pt x="37" y="293"/>
                  </a:cubicBezTo>
                  <a:cubicBezTo>
                    <a:pt x="41" y="286"/>
                    <a:pt x="47" y="278"/>
                    <a:pt x="51" y="269"/>
                  </a:cubicBezTo>
                  <a:cubicBezTo>
                    <a:pt x="52" y="267"/>
                    <a:pt x="53" y="264"/>
                    <a:pt x="54" y="262"/>
                  </a:cubicBezTo>
                  <a:cubicBezTo>
                    <a:pt x="55" y="260"/>
                    <a:pt x="56" y="258"/>
                    <a:pt x="57" y="255"/>
                  </a:cubicBezTo>
                  <a:cubicBezTo>
                    <a:pt x="58" y="253"/>
                    <a:pt x="60" y="251"/>
                    <a:pt x="61" y="248"/>
                  </a:cubicBezTo>
                  <a:cubicBezTo>
                    <a:pt x="61" y="246"/>
                    <a:pt x="62" y="243"/>
                    <a:pt x="63" y="241"/>
                  </a:cubicBezTo>
                  <a:cubicBezTo>
                    <a:pt x="64" y="238"/>
                    <a:pt x="65" y="236"/>
                    <a:pt x="66" y="233"/>
                  </a:cubicBezTo>
                  <a:cubicBezTo>
                    <a:pt x="67" y="231"/>
                    <a:pt x="67" y="228"/>
                    <a:pt x="68" y="225"/>
                  </a:cubicBezTo>
                  <a:cubicBezTo>
                    <a:pt x="70" y="220"/>
                    <a:pt x="71" y="215"/>
                    <a:pt x="72" y="209"/>
                  </a:cubicBezTo>
                  <a:cubicBezTo>
                    <a:pt x="73" y="204"/>
                    <a:pt x="73" y="198"/>
                    <a:pt x="74" y="193"/>
                  </a:cubicBezTo>
                  <a:cubicBezTo>
                    <a:pt x="74" y="187"/>
                    <a:pt x="75" y="182"/>
                    <a:pt x="75" y="176"/>
                  </a:cubicBezTo>
                  <a:cubicBezTo>
                    <a:pt x="75" y="171"/>
                    <a:pt x="75" y="165"/>
                    <a:pt x="75" y="159"/>
                  </a:cubicBezTo>
                  <a:cubicBezTo>
                    <a:pt x="75" y="154"/>
                    <a:pt x="74" y="148"/>
                    <a:pt x="73" y="143"/>
                  </a:cubicBezTo>
                  <a:cubicBezTo>
                    <a:pt x="72" y="132"/>
                    <a:pt x="70" y="121"/>
                    <a:pt x="67" y="110"/>
                  </a:cubicBezTo>
                  <a:cubicBezTo>
                    <a:pt x="65" y="100"/>
                    <a:pt x="61" y="90"/>
                    <a:pt x="58" y="80"/>
                  </a:cubicBezTo>
                  <a:cubicBezTo>
                    <a:pt x="55" y="71"/>
                    <a:pt x="52" y="62"/>
                    <a:pt x="48" y="54"/>
                  </a:cubicBezTo>
                  <a:cubicBezTo>
                    <a:pt x="41" y="38"/>
                    <a:pt x="34" y="24"/>
                    <a:pt x="30" y="15"/>
                  </a:cubicBezTo>
                  <a:cubicBezTo>
                    <a:pt x="25" y="6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F9B2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7"/>
            <p:cNvSpPr>
              <a:spLocks/>
            </p:cNvSpPr>
            <p:nvPr/>
          </p:nvSpPr>
          <p:spPr bwMode="auto">
            <a:xfrm>
              <a:off x="14671060" y="2959281"/>
              <a:ext cx="212719" cy="113533"/>
            </a:xfrm>
            <a:custGeom>
              <a:avLst/>
              <a:gdLst>
                <a:gd name="T0" fmla="*/ 0 w 144"/>
                <a:gd name="T1" fmla="*/ 13 h 77"/>
                <a:gd name="T2" fmla="*/ 101 w 144"/>
                <a:gd name="T3" fmla="*/ 77 h 77"/>
                <a:gd name="T4" fmla="*/ 144 w 144"/>
                <a:gd name="T5" fmla="*/ 62 h 77"/>
                <a:gd name="T6" fmla="*/ 0 w 144"/>
                <a:gd name="T7" fmla="*/ 1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7">
                  <a:moveTo>
                    <a:pt x="0" y="13"/>
                  </a:moveTo>
                  <a:cubicBezTo>
                    <a:pt x="0" y="13"/>
                    <a:pt x="14" y="77"/>
                    <a:pt x="101" y="77"/>
                  </a:cubicBezTo>
                  <a:cubicBezTo>
                    <a:pt x="101" y="77"/>
                    <a:pt x="124" y="77"/>
                    <a:pt x="144" y="62"/>
                  </a:cubicBezTo>
                  <a:cubicBezTo>
                    <a:pt x="144" y="62"/>
                    <a:pt x="88" y="0"/>
                    <a:pt x="0" y="13"/>
                  </a:cubicBezTo>
                  <a:close/>
                </a:path>
              </a:pathLst>
            </a:custGeom>
            <a:solidFill>
              <a:srgbClr val="37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8"/>
            <p:cNvSpPr>
              <a:spLocks/>
            </p:cNvSpPr>
            <p:nvPr/>
          </p:nvSpPr>
          <p:spPr bwMode="auto">
            <a:xfrm>
              <a:off x="15006046" y="2959281"/>
              <a:ext cx="212095" cy="113533"/>
            </a:xfrm>
            <a:custGeom>
              <a:avLst/>
              <a:gdLst>
                <a:gd name="T0" fmla="*/ 144 w 144"/>
                <a:gd name="T1" fmla="*/ 13 h 77"/>
                <a:gd name="T2" fmla="*/ 43 w 144"/>
                <a:gd name="T3" fmla="*/ 77 h 77"/>
                <a:gd name="T4" fmla="*/ 0 w 144"/>
                <a:gd name="T5" fmla="*/ 62 h 77"/>
                <a:gd name="T6" fmla="*/ 144 w 144"/>
                <a:gd name="T7" fmla="*/ 1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77">
                  <a:moveTo>
                    <a:pt x="144" y="13"/>
                  </a:moveTo>
                  <a:cubicBezTo>
                    <a:pt x="144" y="13"/>
                    <a:pt x="129" y="77"/>
                    <a:pt x="43" y="77"/>
                  </a:cubicBezTo>
                  <a:cubicBezTo>
                    <a:pt x="43" y="77"/>
                    <a:pt x="19" y="77"/>
                    <a:pt x="0" y="62"/>
                  </a:cubicBezTo>
                  <a:cubicBezTo>
                    <a:pt x="0" y="62"/>
                    <a:pt x="56" y="0"/>
                    <a:pt x="144" y="13"/>
                  </a:cubicBezTo>
                  <a:close/>
                </a:path>
              </a:pathLst>
            </a:custGeom>
            <a:solidFill>
              <a:srgbClr val="37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9"/>
            <p:cNvSpPr>
              <a:spLocks/>
            </p:cNvSpPr>
            <p:nvPr/>
          </p:nvSpPr>
          <p:spPr bwMode="auto">
            <a:xfrm>
              <a:off x="14942417" y="3075309"/>
              <a:ext cx="262624" cy="194628"/>
            </a:xfrm>
            <a:custGeom>
              <a:avLst/>
              <a:gdLst>
                <a:gd name="T0" fmla="*/ 312 w 421"/>
                <a:gd name="T1" fmla="*/ 97 h 312"/>
                <a:gd name="T2" fmla="*/ 246 w 421"/>
                <a:gd name="T3" fmla="*/ 100 h 312"/>
                <a:gd name="T4" fmla="*/ 201 w 421"/>
                <a:gd name="T5" fmla="*/ 156 h 312"/>
                <a:gd name="T6" fmla="*/ 128 w 421"/>
                <a:gd name="T7" fmla="*/ 126 h 312"/>
                <a:gd name="T8" fmla="*/ 76 w 421"/>
                <a:gd name="T9" fmla="*/ 187 h 312"/>
                <a:gd name="T10" fmla="*/ 3 w 421"/>
                <a:gd name="T11" fmla="*/ 119 h 312"/>
                <a:gd name="T12" fmla="*/ 0 w 421"/>
                <a:gd name="T13" fmla="*/ 121 h 312"/>
                <a:gd name="T14" fmla="*/ 0 w 421"/>
                <a:gd name="T15" fmla="*/ 206 h 312"/>
                <a:gd name="T16" fmla="*/ 0 w 421"/>
                <a:gd name="T17" fmla="*/ 204 h 312"/>
                <a:gd name="T18" fmla="*/ 88 w 421"/>
                <a:gd name="T19" fmla="*/ 312 h 312"/>
                <a:gd name="T20" fmla="*/ 149 w 421"/>
                <a:gd name="T21" fmla="*/ 201 h 312"/>
                <a:gd name="T22" fmla="*/ 244 w 421"/>
                <a:gd name="T23" fmla="*/ 270 h 312"/>
                <a:gd name="T24" fmla="*/ 275 w 421"/>
                <a:gd name="T25" fmla="*/ 161 h 312"/>
                <a:gd name="T26" fmla="*/ 362 w 421"/>
                <a:gd name="T27" fmla="*/ 187 h 312"/>
                <a:gd name="T28" fmla="*/ 421 w 421"/>
                <a:gd name="T29" fmla="*/ 0 h 312"/>
                <a:gd name="T30" fmla="*/ 312 w 421"/>
                <a:gd name="T31" fmla="*/ 97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21" h="312">
                  <a:moveTo>
                    <a:pt x="312" y="97"/>
                  </a:moveTo>
                  <a:lnTo>
                    <a:pt x="246" y="100"/>
                  </a:lnTo>
                  <a:lnTo>
                    <a:pt x="201" y="156"/>
                  </a:lnTo>
                  <a:lnTo>
                    <a:pt x="128" y="126"/>
                  </a:lnTo>
                  <a:lnTo>
                    <a:pt x="76" y="187"/>
                  </a:lnTo>
                  <a:lnTo>
                    <a:pt x="3" y="119"/>
                  </a:lnTo>
                  <a:lnTo>
                    <a:pt x="0" y="121"/>
                  </a:lnTo>
                  <a:lnTo>
                    <a:pt x="0" y="206"/>
                  </a:lnTo>
                  <a:lnTo>
                    <a:pt x="0" y="204"/>
                  </a:lnTo>
                  <a:lnTo>
                    <a:pt x="88" y="312"/>
                  </a:lnTo>
                  <a:lnTo>
                    <a:pt x="149" y="201"/>
                  </a:lnTo>
                  <a:lnTo>
                    <a:pt x="244" y="270"/>
                  </a:lnTo>
                  <a:lnTo>
                    <a:pt x="275" y="161"/>
                  </a:lnTo>
                  <a:lnTo>
                    <a:pt x="362" y="187"/>
                  </a:lnTo>
                  <a:lnTo>
                    <a:pt x="421" y="0"/>
                  </a:lnTo>
                  <a:lnTo>
                    <a:pt x="312" y="97"/>
                  </a:lnTo>
                  <a:close/>
                </a:path>
              </a:pathLst>
            </a:custGeom>
            <a:solidFill>
              <a:srgbClr val="37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20"/>
            <p:cNvSpPr>
              <a:spLocks/>
            </p:cNvSpPr>
            <p:nvPr/>
          </p:nvSpPr>
          <p:spPr bwMode="auto">
            <a:xfrm>
              <a:off x="14684160" y="3081547"/>
              <a:ext cx="258257" cy="188390"/>
            </a:xfrm>
            <a:custGeom>
              <a:avLst/>
              <a:gdLst>
                <a:gd name="T0" fmla="*/ 348 w 414"/>
                <a:gd name="T1" fmla="*/ 175 h 302"/>
                <a:gd name="T2" fmla="*/ 296 w 414"/>
                <a:gd name="T3" fmla="*/ 101 h 302"/>
                <a:gd name="T4" fmla="*/ 216 w 414"/>
                <a:gd name="T5" fmla="*/ 137 h 302"/>
                <a:gd name="T6" fmla="*/ 173 w 414"/>
                <a:gd name="T7" fmla="*/ 80 h 302"/>
                <a:gd name="T8" fmla="*/ 95 w 414"/>
                <a:gd name="T9" fmla="*/ 87 h 302"/>
                <a:gd name="T10" fmla="*/ 0 w 414"/>
                <a:gd name="T11" fmla="*/ 0 h 302"/>
                <a:gd name="T12" fmla="*/ 50 w 414"/>
                <a:gd name="T13" fmla="*/ 198 h 302"/>
                <a:gd name="T14" fmla="*/ 147 w 414"/>
                <a:gd name="T15" fmla="*/ 156 h 302"/>
                <a:gd name="T16" fmla="*/ 171 w 414"/>
                <a:gd name="T17" fmla="*/ 250 h 302"/>
                <a:gd name="T18" fmla="*/ 275 w 414"/>
                <a:gd name="T19" fmla="*/ 187 h 302"/>
                <a:gd name="T20" fmla="*/ 336 w 414"/>
                <a:gd name="T21" fmla="*/ 302 h 302"/>
                <a:gd name="T22" fmla="*/ 414 w 414"/>
                <a:gd name="T23" fmla="*/ 196 h 302"/>
                <a:gd name="T24" fmla="*/ 414 w 414"/>
                <a:gd name="T25" fmla="*/ 111 h 302"/>
                <a:gd name="T26" fmla="*/ 348 w 414"/>
                <a:gd name="T27" fmla="*/ 175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4" h="302">
                  <a:moveTo>
                    <a:pt x="348" y="175"/>
                  </a:moveTo>
                  <a:lnTo>
                    <a:pt x="296" y="101"/>
                  </a:lnTo>
                  <a:lnTo>
                    <a:pt x="216" y="137"/>
                  </a:lnTo>
                  <a:lnTo>
                    <a:pt x="173" y="80"/>
                  </a:lnTo>
                  <a:lnTo>
                    <a:pt x="95" y="87"/>
                  </a:lnTo>
                  <a:lnTo>
                    <a:pt x="0" y="0"/>
                  </a:lnTo>
                  <a:lnTo>
                    <a:pt x="50" y="198"/>
                  </a:lnTo>
                  <a:lnTo>
                    <a:pt x="147" y="156"/>
                  </a:lnTo>
                  <a:lnTo>
                    <a:pt x="171" y="250"/>
                  </a:lnTo>
                  <a:lnTo>
                    <a:pt x="275" y="187"/>
                  </a:lnTo>
                  <a:lnTo>
                    <a:pt x="336" y="302"/>
                  </a:lnTo>
                  <a:lnTo>
                    <a:pt x="414" y="196"/>
                  </a:lnTo>
                  <a:lnTo>
                    <a:pt x="414" y="111"/>
                  </a:lnTo>
                  <a:lnTo>
                    <a:pt x="348" y="175"/>
                  </a:lnTo>
                  <a:close/>
                </a:path>
              </a:pathLst>
            </a:custGeom>
            <a:solidFill>
              <a:srgbClr val="3744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7" name="Rectangle 10"/>
          <p:cNvSpPr/>
          <p:nvPr/>
        </p:nvSpPr>
        <p:spPr>
          <a:xfrm>
            <a:off x="-12700" y="6595710"/>
            <a:ext cx="12204700" cy="262289"/>
          </a:xfrm>
          <a:custGeom>
            <a:avLst/>
            <a:gdLst>
              <a:gd name="connsiteX0" fmla="*/ 0 w 12192000"/>
              <a:gd name="connsiteY0" fmla="*/ 0 h 685800"/>
              <a:gd name="connsiteX1" fmla="*/ 12192000 w 12192000"/>
              <a:gd name="connsiteY1" fmla="*/ 0 h 685800"/>
              <a:gd name="connsiteX2" fmla="*/ 12192000 w 12192000"/>
              <a:gd name="connsiteY2" fmla="*/ 685800 h 685800"/>
              <a:gd name="connsiteX3" fmla="*/ 0 w 12192000"/>
              <a:gd name="connsiteY3" fmla="*/ 685800 h 685800"/>
              <a:gd name="connsiteX4" fmla="*/ 0 w 12192000"/>
              <a:gd name="connsiteY4" fmla="*/ 0 h 685800"/>
              <a:gd name="connsiteX0" fmla="*/ 0 w 12192000"/>
              <a:gd name="connsiteY0" fmla="*/ 1003300 h 1689100"/>
              <a:gd name="connsiteX1" fmla="*/ 6235700 w 12192000"/>
              <a:gd name="connsiteY1" fmla="*/ 0 h 1689100"/>
              <a:gd name="connsiteX2" fmla="*/ 12192000 w 12192000"/>
              <a:gd name="connsiteY2" fmla="*/ 1003300 h 1689100"/>
              <a:gd name="connsiteX3" fmla="*/ 12192000 w 12192000"/>
              <a:gd name="connsiteY3" fmla="*/ 1689100 h 1689100"/>
              <a:gd name="connsiteX4" fmla="*/ 0 w 12192000"/>
              <a:gd name="connsiteY4" fmla="*/ 1689100 h 1689100"/>
              <a:gd name="connsiteX5" fmla="*/ 0 w 12192000"/>
              <a:gd name="connsiteY5" fmla="*/ 1003300 h 1689100"/>
              <a:gd name="connsiteX0" fmla="*/ 0 w 12192000"/>
              <a:gd name="connsiteY0" fmla="*/ 1003300 h 1689100"/>
              <a:gd name="connsiteX1" fmla="*/ 6235700 w 12192000"/>
              <a:gd name="connsiteY1" fmla="*/ 0 h 1689100"/>
              <a:gd name="connsiteX2" fmla="*/ 12192000 w 12192000"/>
              <a:gd name="connsiteY2" fmla="*/ 1003300 h 1689100"/>
              <a:gd name="connsiteX3" fmla="*/ 12192000 w 12192000"/>
              <a:gd name="connsiteY3" fmla="*/ 1689100 h 1689100"/>
              <a:gd name="connsiteX4" fmla="*/ 0 w 12192000"/>
              <a:gd name="connsiteY4" fmla="*/ 1689100 h 1689100"/>
              <a:gd name="connsiteX5" fmla="*/ 0 w 12192000"/>
              <a:gd name="connsiteY5" fmla="*/ 1003300 h 1689100"/>
              <a:gd name="connsiteX0" fmla="*/ 0 w 12192000"/>
              <a:gd name="connsiteY0" fmla="*/ 749300 h 1435100"/>
              <a:gd name="connsiteX1" fmla="*/ 5842000 w 12192000"/>
              <a:gd name="connsiteY1" fmla="*/ 0 h 1435100"/>
              <a:gd name="connsiteX2" fmla="*/ 12192000 w 12192000"/>
              <a:gd name="connsiteY2" fmla="*/ 749300 h 1435100"/>
              <a:gd name="connsiteX3" fmla="*/ 12192000 w 12192000"/>
              <a:gd name="connsiteY3" fmla="*/ 1435100 h 1435100"/>
              <a:gd name="connsiteX4" fmla="*/ 0 w 12192000"/>
              <a:gd name="connsiteY4" fmla="*/ 1435100 h 1435100"/>
              <a:gd name="connsiteX5" fmla="*/ 0 w 12192000"/>
              <a:gd name="connsiteY5" fmla="*/ 749300 h 1435100"/>
              <a:gd name="connsiteX0" fmla="*/ 0 w 12192000"/>
              <a:gd name="connsiteY0" fmla="*/ 749300 h 1435100"/>
              <a:gd name="connsiteX1" fmla="*/ 5842000 w 12192000"/>
              <a:gd name="connsiteY1" fmla="*/ 0 h 1435100"/>
              <a:gd name="connsiteX2" fmla="*/ 12192000 w 12192000"/>
              <a:gd name="connsiteY2" fmla="*/ 749300 h 1435100"/>
              <a:gd name="connsiteX3" fmla="*/ 12192000 w 12192000"/>
              <a:gd name="connsiteY3" fmla="*/ 1435100 h 1435100"/>
              <a:gd name="connsiteX4" fmla="*/ 0 w 12192000"/>
              <a:gd name="connsiteY4" fmla="*/ 1435100 h 1435100"/>
              <a:gd name="connsiteX5" fmla="*/ 0 w 12192000"/>
              <a:gd name="connsiteY5" fmla="*/ 749300 h 1435100"/>
              <a:gd name="connsiteX0" fmla="*/ 0 w 12192000"/>
              <a:gd name="connsiteY0" fmla="*/ 1435100 h 1435100"/>
              <a:gd name="connsiteX1" fmla="*/ 5842000 w 12192000"/>
              <a:gd name="connsiteY1" fmla="*/ 0 h 1435100"/>
              <a:gd name="connsiteX2" fmla="*/ 12192000 w 12192000"/>
              <a:gd name="connsiteY2" fmla="*/ 749300 h 1435100"/>
              <a:gd name="connsiteX3" fmla="*/ 12192000 w 12192000"/>
              <a:gd name="connsiteY3" fmla="*/ 1435100 h 1435100"/>
              <a:gd name="connsiteX4" fmla="*/ 0 w 12192000"/>
              <a:gd name="connsiteY4" fmla="*/ 1435100 h 1435100"/>
              <a:gd name="connsiteX0" fmla="*/ 148692 w 12340692"/>
              <a:gd name="connsiteY0" fmla="*/ 1448936 h 1448936"/>
              <a:gd name="connsiteX1" fmla="*/ 5990692 w 12340692"/>
              <a:gd name="connsiteY1" fmla="*/ 13836 h 1448936"/>
              <a:gd name="connsiteX2" fmla="*/ 12340692 w 12340692"/>
              <a:gd name="connsiteY2" fmla="*/ 763136 h 1448936"/>
              <a:gd name="connsiteX3" fmla="*/ 12340692 w 12340692"/>
              <a:gd name="connsiteY3" fmla="*/ 1448936 h 1448936"/>
              <a:gd name="connsiteX4" fmla="*/ 148692 w 12340692"/>
              <a:gd name="connsiteY4" fmla="*/ 1448936 h 1448936"/>
              <a:gd name="connsiteX0" fmla="*/ 0 w 12192000"/>
              <a:gd name="connsiteY0" fmla="*/ 1448936 h 1448936"/>
              <a:gd name="connsiteX1" fmla="*/ 5842000 w 12192000"/>
              <a:gd name="connsiteY1" fmla="*/ 13836 h 1448936"/>
              <a:gd name="connsiteX2" fmla="*/ 12192000 w 12192000"/>
              <a:gd name="connsiteY2" fmla="*/ 763136 h 1448936"/>
              <a:gd name="connsiteX3" fmla="*/ 12192000 w 12192000"/>
              <a:gd name="connsiteY3" fmla="*/ 1448936 h 1448936"/>
              <a:gd name="connsiteX4" fmla="*/ 0 w 12192000"/>
              <a:gd name="connsiteY4" fmla="*/ 1448936 h 1448936"/>
              <a:gd name="connsiteX0" fmla="*/ 0 w 12192000"/>
              <a:gd name="connsiteY0" fmla="*/ 1448936 h 1448936"/>
              <a:gd name="connsiteX1" fmla="*/ 5842000 w 12192000"/>
              <a:gd name="connsiteY1" fmla="*/ 13836 h 1448936"/>
              <a:gd name="connsiteX2" fmla="*/ 12192000 w 12192000"/>
              <a:gd name="connsiteY2" fmla="*/ 763136 h 1448936"/>
              <a:gd name="connsiteX3" fmla="*/ 12192000 w 12192000"/>
              <a:gd name="connsiteY3" fmla="*/ 1448936 h 1448936"/>
              <a:gd name="connsiteX4" fmla="*/ 0 w 12192000"/>
              <a:gd name="connsiteY4" fmla="*/ 1448936 h 1448936"/>
              <a:gd name="connsiteX0" fmla="*/ 1139025 w 13331025"/>
              <a:gd name="connsiteY0" fmla="*/ 1437852 h 1437852"/>
              <a:gd name="connsiteX1" fmla="*/ 1126325 w 13331025"/>
              <a:gd name="connsiteY1" fmla="*/ 1031452 h 1437852"/>
              <a:gd name="connsiteX2" fmla="*/ 6981025 w 13331025"/>
              <a:gd name="connsiteY2" fmla="*/ 2752 h 1437852"/>
              <a:gd name="connsiteX3" fmla="*/ 13331025 w 13331025"/>
              <a:gd name="connsiteY3" fmla="*/ 752052 h 1437852"/>
              <a:gd name="connsiteX4" fmla="*/ 13331025 w 13331025"/>
              <a:gd name="connsiteY4" fmla="*/ 1437852 h 1437852"/>
              <a:gd name="connsiteX5" fmla="*/ 1139025 w 13331025"/>
              <a:gd name="connsiteY5" fmla="*/ 1437852 h 1437852"/>
              <a:gd name="connsiteX0" fmla="*/ 877717 w 13069717"/>
              <a:gd name="connsiteY0" fmla="*/ 1437852 h 1437852"/>
              <a:gd name="connsiteX1" fmla="*/ 865017 w 13069717"/>
              <a:gd name="connsiteY1" fmla="*/ 1031452 h 1437852"/>
              <a:gd name="connsiteX2" fmla="*/ 6719717 w 13069717"/>
              <a:gd name="connsiteY2" fmla="*/ 2752 h 1437852"/>
              <a:gd name="connsiteX3" fmla="*/ 13069717 w 13069717"/>
              <a:gd name="connsiteY3" fmla="*/ 752052 h 1437852"/>
              <a:gd name="connsiteX4" fmla="*/ 13069717 w 13069717"/>
              <a:gd name="connsiteY4" fmla="*/ 1437852 h 1437852"/>
              <a:gd name="connsiteX5" fmla="*/ 877717 w 13069717"/>
              <a:gd name="connsiteY5" fmla="*/ 1437852 h 1437852"/>
              <a:gd name="connsiteX0" fmla="*/ 12700 w 12204700"/>
              <a:gd name="connsiteY0" fmla="*/ 1437852 h 1437852"/>
              <a:gd name="connsiteX1" fmla="*/ 0 w 12204700"/>
              <a:gd name="connsiteY1" fmla="*/ 1031452 h 1437852"/>
              <a:gd name="connsiteX2" fmla="*/ 5854700 w 12204700"/>
              <a:gd name="connsiteY2" fmla="*/ 2752 h 1437852"/>
              <a:gd name="connsiteX3" fmla="*/ 12204700 w 12204700"/>
              <a:gd name="connsiteY3" fmla="*/ 752052 h 1437852"/>
              <a:gd name="connsiteX4" fmla="*/ 12204700 w 12204700"/>
              <a:gd name="connsiteY4" fmla="*/ 1437852 h 1437852"/>
              <a:gd name="connsiteX5" fmla="*/ 12700 w 12204700"/>
              <a:gd name="connsiteY5" fmla="*/ 1437852 h 143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1437852">
                <a:moveTo>
                  <a:pt x="12700" y="1437852"/>
                </a:moveTo>
                <a:lnTo>
                  <a:pt x="0" y="1031452"/>
                </a:lnTo>
                <a:cubicBezTo>
                  <a:pt x="973667" y="792269"/>
                  <a:pt x="3820583" y="49319"/>
                  <a:pt x="5854700" y="2752"/>
                </a:cubicBezTo>
                <a:cubicBezTo>
                  <a:pt x="7888817" y="-43815"/>
                  <a:pt x="11146367" y="512869"/>
                  <a:pt x="12204700" y="752052"/>
                </a:cubicBezTo>
                <a:lnTo>
                  <a:pt x="12204700" y="1437852"/>
                </a:lnTo>
                <a:lnTo>
                  <a:pt x="12700" y="143785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24"/>
          <p:cNvSpPr>
            <a:spLocks noEditPoints="1"/>
          </p:cNvSpPr>
          <p:nvPr/>
        </p:nvSpPr>
        <p:spPr bwMode="auto">
          <a:xfrm flipH="1">
            <a:off x="10931020" y="3854773"/>
            <a:ext cx="1070538" cy="628587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24"/>
          <p:cNvSpPr>
            <a:spLocks noEditPoints="1"/>
          </p:cNvSpPr>
          <p:nvPr/>
        </p:nvSpPr>
        <p:spPr bwMode="auto">
          <a:xfrm>
            <a:off x="8721274" y="3673296"/>
            <a:ext cx="1482819" cy="870665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0" name="Freeform 24"/>
          <p:cNvSpPr>
            <a:spLocks noEditPoints="1"/>
          </p:cNvSpPr>
          <p:nvPr/>
        </p:nvSpPr>
        <p:spPr bwMode="auto">
          <a:xfrm>
            <a:off x="1883546" y="4295751"/>
            <a:ext cx="1070538" cy="628587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24"/>
          <p:cNvSpPr>
            <a:spLocks noEditPoints="1"/>
          </p:cNvSpPr>
          <p:nvPr/>
        </p:nvSpPr>
        <p:spPr bwMode="auto">
          <a:xfrm flipH="1">
            <a:off x="1353533" y="2462621"/>
            <a:ext cx="1846074" cy="1083957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24"/>
          <p:cNvSpPr>
            <a:spLocks noEditPoints="1"/>
          </p:cNvSpPr>
          <p:nvPr/>
        </p:nvSpPr>
        <p:spPr bwMode="auto">
          <a:xfrm rot="20198031" flipH="1">
            <a:off x="1171149" y="3938871"/>
            <a:ext cx="741206" cy="435213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9"/>
          <p:cNvSpPr>
            <a:spLocks noEditPoints="1"/>
          </p:cNvSpPr>
          <p:nvPr/>
        </p:nvSpPr>
        <p:spPr bwMode="auto">
          <a:xfrm rot="318409">
            <a:off x="67770" y="4739409"/>
            <a:ext cx="2306638" cy="2201863"/>
          </a:xfrm>
          <a:custGeom>
            <a:avLst/>
            <a:gdLst>
              <a:gd name="T0" fmla="*/ 276 w 612"/>
              <a:gd name="T1" fmla="*/ 75 h 584"/>
              <a:gd name="T2" fmla="*/ 313 w 612"/>
              <a:gd name="T3" fmla="*/ 249 h 584"/>
              <a:gd name="T4" fmla="*/ 307 w 612"/>
              <a:gd name="T5" fmla="*/ 212 h 584"/>
              <a:gd name="T6" fmla="*/ 301 w 612"/>
              <a:gd name="T7" fmla="*/ 251 h 584"/>
              <a:gd name="T8" fmla="*/ 272 w 612"/>
              <a:gd name="T9" fmla="*/ 255 h 584"/>
              <a:gd name="T10" fmla="*/ 341 w 612"/>
              <a:gd name="T11" fmla="*/ 256 h 584"/>
              <a:gd name="T12" fmla="*/ 281 w 612"/>
              <a:gd name="T13" fmla="*/ 299 h 584"/>
              <a:gd name="T14" fmla="*/ 275 w 612"/>
              <a:gd name="T15" fmla="*/ 267 h 584"/>
              <a:gd name="T16" fmla="*/ 482 w 612"/>
              <a:gd name="T17" fmla="*/ 273 h 584"/>
              <a:gd name="T18" fmla="*/ 458 w 612"/>
              <a:gd name="T19" fmla="*/ 321 h 584"/>
              <a:gd name="T20" fmla="*/ 191 w 612"/>
              <a:gd name="T21" fmla="*/ 338 h 584"/>
              <a:gd name="T22" fmla="*/ 143 w 612"/>
              <a:gd name="T23" fmla="*/ 369 h 584"/>
              <a:gd name="T24" fmla="*/ 137 w 612"/>
              <a:gd name="T25" fmla="*/ 349 h 584"/>
              <a:gd name="T26" fmla="*/ 193 w 612"/>
              <a:gd name="T27" fmla="*/ 401 h 584"/>
              <a:gd name="T28" fmla="*/ 179 w 612"/>
              <a:gd name="T29" fmla="*/ 403 h 584"/>
              <a:gd name="T30" fmla="*/ 163 w 612"/>
              <a:gd name="T31" fmla="*/ 377 h 584"/>
              <a:gd name="T32" fmla="*/ 97 w 612"/>
              <a:gd name="T33" fmla="*/ 446 h 584"/>
              <a:gd name="T34" fmla="*/ 73 w 612"/>
              <a:gd name="T35" fmla="*/ 427 h 584"/>
              <a:gd name="T36" fmla="*/ 76 w 612"/>
              <a:gd name="T37" fmla="*/ 519 h 584"/>
              <a:gd name="T38" fmla="*/ 108 w 612"/>
              <a:gd name="T39" fmla="*/ 484 h 584"/>
              <a:gd name="T40" fmla="*/ 0 w 612"/>
              <a:gd name="T41" fmla="*/ 373 h 584"/>
              <a:gd name="T42" fmla="*/ 37 w 612"/>
              <a:gd name="T43" fmla="*/ 314 h 584"/>
              <a:gd name="T44" fmla="*/ 19 w 612"/>
              <a:gd name="T45" fmla="*/ 309 h 584"/>
              <a:gd name="T46" fmla="*/ 34 w 612"/>
              <a:gd name="T47" fmla="*/ 282 h 584"/>
              <a:gd name="T48" fmla="*/ 57 w 612"/>
              <a:gd name="T49" fmla="*/ 302 h 584"/>
              <a:gd name="T50" fmla="*/ 44 w 612"/>
              <a:gd name="T51" fmla="*/ 313 h 584"/>
              <a:gd name="T52" fmla="*/ 70 w 612"/>
              <a:gd name="T53" fmla="*/ 378 h 584"/>
              <a:gd name="T54" fmla="*/ 119 w 612"/>
              <a:gd name="T55" fmla="*/ 312 h 584"/>
              <a:gd name="T56" fmla="*/ 94 w 612"/>
              <a:gd name="T57" fmla="*/ 237 h 584"/>
              <a:gd name="T58" fmla="*/ 173 w 612"/>
              <a:gd name="T59" fmla="*/ 256 h 584"/>
              <a:gd name="T60" fmla="*/ 201 w 612"/>
              <a:gd name="T61" fmla="*/ 206 h 584"/>
              <a:gd name="T62" fmla="*/ 181 w 612"/>
              <a:gd name="T63" fmla="*/ 104 h 584"/>
              <a:gd name="T64" fmla="*/ 163 w 612"/>
              <a:gd name="T65" fmla="*/ 105 h 584"/>
              <a:gd name="T66" fmla="*/ 168 w 612"/>
              <a:gd name="T67" fmla="*/ 74 h 584"/>
              <a:gd name="T68" fmla="*/ 197 w 612"/>
              <a:gd name="T69" fmla="*/ 86 h 584"/>
              <a:gd name="T70" fmla="*/ 187 w 612"/>
              <a:gd name="T71" fmla="*/ 100 h 584"/>
              <a:gd name="T72" fmla="*/ 255 w 612"/>
              <a:gd name="T73" fmla="*/ 61 h 584"/>
              <a:gd name="T74" fmla="*/ 329 w 612"/>
              <a:gd name="T75" fmla="*/ 41 h 584"/>
              <a:gd name="T76" fmla="*/ 349 w 612"/>
              <a:gd name="T77" fmla="*/ 87 h 584"/>
              <a:gd name="T78" fmla="*/ 416 w 612"/>
              <a:gd name="T79" fmla="*/ 304 h 584"/>
              <a:gd name="T80" fmla="*/ 503 w 612"/>
              <a:gd name="T81" fmla="*/ 164 h 584"/>
              <a:gd name="T82" fmla="*/ 483 w 612"/>
              <a:gd name="T83" fmla="*/ 389 h 584"/>
              <a:gd name="T84" fmla="*/ 522 w 612"/>
              <a:gd name="T85" fmla="*/ 445 h 584"/>
              <a:gd name="T86" fmla="*/ 612 w 612"/>
              <a:gd name="T87" fmla="*/ 499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12" h="584">
                <a:moveTo>
                  <a:pt x="294" y="76"/>
                </a:moveTo>
                <a:cubicBezTo>
                  <a:pt x="294" y="71"/>
                  <a:pt x="290" y="67"/>
                  <a:pt x="285" y="67"/>
                </a:cubicBezTo>
                <a:cubicBezTo>
                  <a:pt x="281" y="67"/>
                  <a:pt x="277" y="71"/>
                  <a:pt x="276" y="75"/>
                </a:cubicBezTo>
                <a:cubicBezTo>
                  <a:pt x="276" y="80"/>
                  <a:pt x="280" y="84"/>
                  <a:pt x="285" y="84"/>
                </a:cubicBezTo>
                <a:cubicBezTo>
                  <a:pt x="290" y="85"/>
                  <a:pt x="294" y="81"/>
                  <a:pt x="294" y="76"/>
                </a:cubicBezTo>
                <a:close/>
                <a:moveTo>
                  <a:pt x="313" y="249"/>
                </a:moveTo>
                <a:cubicBezTo>
                  <a:pt x="340" y="245"/>
                  <a:pt x="340" y="245"/>
                  <a:pt x="340" y="245"/>
                </a:cubicBezTo>
                <a:cubicBezTo>
                  <a:pt x="336" y="209"/>
                  <a:pt x="336" y="209"/>
                  <a:pt x="336" y="209"/>
                </a:cubicBezTo>
                <a:cubicBezTo>
                  <a:pt x="307" y="212"/>
                  <a:pt x="307" y="212"/>
                  <a:pt x="307" y="212"/>
                </a:cubicBezTo>
                <a:lnTo>
                  <a:pt x="313" y="249"/>
                </a:lnTo>
                <a:close/>
                <a:moveTo>
                  <a:pt x="272" y="255"/>
                </a:moveTo>
                <a:cubicBezTo>
                  <a:pt x="301" y="251"/>
                  <a:pt x="301" y="251"/>
                  <a:pt x="301" y="251"/>
                </a:cubicBezTo>
                <a:cubicBezTo>
                  <a:pt x="295" y="213"/>
                  <a:pt x="295" y="213"/>
                  <a:pt x="295" y="213"/>
                </a:cubicBezTo>
                <a:cubicBezTo>
                  <a:pt x="265" y="216"/>
                  <a:pt x="265" y="216"/>
                  <a:pt x="265" y="216"/>
                </a:cubicBezTo>
                <a:lnTo>
                  <a:pt x="272" y="255"/>
                </a:lnTo>
                <a:close/>
                <a:moveTo>
                  <a:pt x="319" y="293"/>
                </a:moveTo>
                <a:cubicBezTo>
                  <a:pt x="345" y="289"/>
                  <a:pt x="345" y="289"/>
                  <a:pt x="345" y="289"/>
                </a:cubicBezTo>
                <a:cubicBezTo>
                  <a:pt x="341" y="256"/>
                  <a:pt x="341" y="256"/>
                  <a:pt x="341" y="256"/>
                </a:cubicBezTo>
                <a:cubicBezTo>
                  <a:pt x="314" y="260"/>
                  <a:pt x="314" y="260"/>
                  <a:pt x="314" y="260"/>
                </a:cubicBezTo>
                <a:lnTo>
                  <a:pt x="319" y="293"/>
                </a:lnTo>
                <a:close/>
                <a:moveTo>
                  <a:pt x="281" y="299"/>
                </a:moveTo>
                <a:cubicBezTo>
                  <a:pt x="308" y="295"/>
                  <a:pt x="308" y="295"/>
                  <a:pt x="308" y="295"/>
                </a:cubicBezTo>
                <a:cubicBezTo>
                  <a:pt x="303" y="262"/>
                  <a:pt x="303" y="262"/>
                  <a:pt x="303" y="262"/>
                </a:cubicBezTo>
                <a:cubicBezTo>
                  <a:pt x="275" y="267"/>
                  <a:pt x="275" y="267"/>
                  <a:pt x="275" y="267"/>
                </a:cubicBezTo>
                <a:lnTo>
                  <a:pt x="281" y="299"/>
                </a:lnTo>
                <a:close/>
                <a:moveTo>
                  <a:pt x="458" y="321"/>
                </a:moveTo>
                <a:cubicBezTo>
                  <a:pt x="482" y="273"/>
                  <a:pt x="482" y="273"/>
                  <a:pt x="482" y="273"/>
                </a:cubicBezTo>
                <a:cubicBezTo>
                  <a:pt x="467" y="265"/>
                  <a:pt x="467" y="265"/>
                  <a:pt x="467" y="265"/>
                </a:cubicBezTo>
                <a:cubicBezTo>
                  <a:pt x="444" y="314"/>
                  <a:pt x="444" y="314"/>
                  <a:pt x="444" y="314"/>
                </a:cubicBezTo>
                <a:lnTo>
                  <a:pt x="458" y="321"/>
                </a:lnTo>
                <a:close/>
                <a:moveTo>
                  <a:pt x="173" y="364"/>
                </a:moveTo>
                <a:cubicBezTo>
                  <a:pt x="192" y="361"/>
                  <a:pt x="192" y="361"/>
                  <a:pt x="192" y="361"/>
                </a:cubicBezTo>
                <a:cubicBezTo>
                  <a:pt x="191" y="338"/>
                  <a:pt x="191" y="338"/>
                  <a:pt x="191" y="338"/>
                </a:cubicBezTo>
                <a:cubicBezTo>
                  <a:pt x="170" y="342"/>
                  <a:pt x="170" y="342"/>
                  <a:pt x="170" y="342"/>
                </a:cubicBezTo>
                <a:lnTo>
                  <a:pt x="173" y="364"/>
                </a:lnTo>
                <a:close/>
                <a:moveTo>
                  <a:pt x="143" y="369"/>
                </a:moveTo>
                <a:cubicBezTo>
                  <a:pt x="162" y="366"/>
                  <a:pt x="162" y="366"/>
                  <a:pt x="162" y="366"/>
                </a:cubicBezTo>
                <a:cubicBezTo>
                  <a:pt x="158" y="345"/>
                  <a:pt x="158" y="345"/>
                  <a:pt x="158" y="345"/>
                </a:cubicBezTo>
                <a:cubicBezTo>
                  <a:pt x="137" y="349"/>
                  <a:pt x="137" y="349"/>
                  <a:pt x="137" y="349"/>
                </a:cubicBezTo>
                <a:lnTo>
                  <a:pt x="143" y="369"/>
                </a:lnTo>
                <a:close/>
                <a:moveTo>
                  <a:pt x="179" y="403"/>
                </a:moveTo>
                <a:cubicBezTo>
                  <a:pt x="193" y="401"/>
                  <a:pt x="193" y="401"/>
                  <a:pt x="193" y="401"/>
                </a:cubicBezTo>
                <a:cubicBezTo>
                  <a:pt x="192" y="373"/>
                  <a:pt x="192" y="373"/>
                  <a:pt x="192" y="373"/>
                </a:cubicBezTo>
                <a:cubicBezTo>
                  <a:pt x="175" y="376"/>
                  <a:pt x="175" y="376"/>
                  <a:pt x="175" y="376"/>
                </a:cubicBezTo>
                <a:lnTo>
                  <a:pt x="179" y="403"/>
                </a:lnTo>
                <a:close/>
                <a:moveTo>
                  <a:pt x="153" y="405"/>
                </a:moveTo>
                <a:cubicBezTo>
                  <a:pt x="168" y="404"/>
                  <a:pt x="168" y="404"/>
                  <a:pt x="168" y="404"/>
                </a:cubicBezTo>
                <a:cubicBezTo>
                  <a:pt x="163" y="377"/>
                  <a:pt x="163" y="377"/>
                  <a:pt x="163" y="377"/>
                </a:cubicBezTo>
                <a:cubicBezTo>
                  <a:pt x="146" y="380"/>
                  <a:pt x="146" y="380"/>
                  <a:pt x="146" y="380"/>
                </a:cubicBezTo>
                <a:lnTo>
                  <a:pt x="153" y="405"/>
                </a:lnTo>
                <a:close/>
                <a:moveTo>
                  <a:pt x="97" y="446"/>
                </a:moveTo>
                <a:cubicBezTo>
                  <a:pt x="107" y="434"/>
                  <a:pt x="107" y="434"/>
                  <a:pt x="107" y="434"/>
                </a:cubicBezTo>
                <a:cubicBezTo>
                  <a:pt x="85" y="414"/>
                  <a:pt x="85" y="414"/>
                  <a:pt x="85" y="414"/>
                </a:cubicBezTo>
                <a:cubicBezTo>
                  <a:pt x="73" y="427"/>
                  <a:pt x="73" y="427"/>
                  <a:pt x="73" y="427"/>
                </a:cubicBezTo>
                <a:lnTo>
                  <a:pt x="97" y="446"/>
                </a:lnTo>
                <a:close/>
                <a:moveTo>
                  <a:pt x="65" y="549"/>
                </a:moveTo>
                <a:cubicBezTo>
                  <a:pt x="76" y="519"/>
                  <a:pt x="76" y="519"/>
                  <a:pt x="76" y="519"/>
                </a:cubicBezTo>
                <a:cubicBezTo>
                  <a:pt x="96" y="512"/>
                  <a:pt x="96" y="512"/>
                  <a:pt x="96" y="512"/>
                </a:cubicBezTo>
                <a:cubicBezTo>
                  <a:pt x="93" y="497"/>
                  <a:pt x="93" y="497"/>
                  <a:pt x="93" y="497"/>
                </a:cubicBezTo>
                <a:cubicBezTo>
                  <a:pt x="108" y="484"/>
                  <a:pt x="108" y="484"/>
                  <a:pt x="108" y="484"/>
                </a:cubicBezTo>
                <a:cubicBezTo>
                  <a:pt x="42" y="420"/>
                  <a:pt x="42" y="420"/>
                  <a:pt x="42" y="420"/>
                </a:cubicBezTo>
                <a:cubicBezTo>
                  <a:pt x="11" y="452"/>
                  <a:pt x="11" y="452"/>
                  <a:pt x="11" y="452"/>
                </a:cubicBezTo>
                <a:cubicBezTo>
                  <a:pt x="0" y="373"/>
                  <a:pt x="0" y="373"/>
                  <a:pt x="0" y="373"/>
                </a:cubicBezTo>
                <a:cubicBezTo>
                  <a:pt x="22" y="344"/>
                  <a:pt x="22" y="344"/>
                  <a:pt x="22" y="344"/>
                </a:cubicBezTo>
                <a:cubicBezTo>
                  <a:pt x="44" y="349"/>
                  <a:pt x="44" y="349"/>
                  <a:pt x="44" y="349"/>
                </a:cubicBezTo>
                <a:cubicBezTo>
                  <a:pt x="37" y="314"/>
                  <a:pt x="37" y="314"/>
                  <a:pt x="37" y="314"/>
                </a:cubicBezTo>
                <a:cubicBezTo>
                  <a:pt x="20" y="317"/>
                  <a:pt x="20" y="317"/>
                  <a:pt x="20" y="317"/>
                </a:cubicBezTo>
                <a:cubicBezTo>
                  <a:pt x="18" y="317"/>
                  <a:pt x="16" y="316"/>
                  <a:pt x="16" y="314"/>
                </a:cubicBezTo>
                <a:cubicBezTo>
                  <a:pt x="16" y="312"/>
                  <a:pt x="17" y="310"/>
                  <a:pt x="19" y="309"/>
                </a:cubicBezTo>
                <a:cubicBezTo>
                  <a:pt x="35" y="307"/>
                  <a:pt x="35" y="307"/>
                  <a:pt x="35" y="307"/>
                </a:cubicBezTo>
                <a:cubicBezTo>
                  <a:pt x="31" y="286"/>
                  <a:pt x="31" y="286"/>
                  <a:pt x="31" y="286"/>
                </a:cubicBezTo>
                <a:cubicBezTo>
                  <a:pt x="31" y="284"/>
                  <a:pt x="32" y="282"/>
                  <a:pt x="34" y="282"/>
                </a:cubicBezTo>
                <a:cubicBezTo>
                  <a:pt x="36" y="281"/>
                  <a:pt x="38" y="283"/>
                  <a:pt x="39" y="285"/>
                </a:cubicBezTo>
                <a:cubicBezTo>
                  <a:pt x="43" y="305"/>
                  <a:pt x="43" y="305"/>
                  <a:pt x="43" y="305"/>
                </a:cubicBezTo>
                <a:cubicBezTo>
                  <a:pt x="57" y="302"/>
                  <a:pt x="57" y="302"/>
                  <a:pt x="57" y="302"/>
                </a:cubicBezTo>
                <a:cubicBezTo>
                  <a:pt x="59" y="302"/>
                  <a:pt x="61" y="303"/>
                  <a:pt x="62" y="306"/>
                </a:cubicBezTo>
                <a:cubicBezTo>
                  <a:pt x="62" y="308"/>
                  <a:pt x="61" y="310"/>
                  <a:pt x="59" y="310"/>
                </a:cubicBezTo>
                <a:cubicBezTo>
                  <a:pt x="44" y="313"/>
                  <a:pt x="44" y="313"/>
                  <a:pt x="44" y="313"/>
                </a:cubicBezTo>
                <a:cubicBezTo>
                  <a:pt x="52" y="351"/>
                  <a:pt x="52" y="351"/>
                  <a:pt x="52" y="351"/>
                </a:cubicBezTo>
                <a:cubicBezTo>
                  <a:pt x="82" y="359"/>
                  <a:pt x="82" y="359"/>
                  <a:pt x="82" y="359"/>
                </a:cubicBezTo>
                <a:cubicBezTo>
                  <a:pt x="70" y="378"/>
                  <a:pt x="70" y="378"/>
                  <a:pt x="70" y="378"/>
                </a:cubicBezTo>
                <a:cubicBezTo>
                  <a:pt x="119" y="416"/>
                  <a:pt x="119" y="416"/>
                  <a:pt x="119" y="416"/>
                </a:cubicBezTo>
                <a:cubicBezTo>
                  <a:pt x="99" y="320"/>
                  <a:pt x="99" y="320"/>
                  <a:pt x="99" y="320"/>
                </a:cubicBezTo>
                <a:cubicBezTo>
                  <a:pt x="119" y="312"/>
                  <a:pt x="119" y="312"/>
                  <a:pt x="119" y="312"/>
                </a:cubicBezTo>
                <a:cubicBezTo>
                  <a:pt x="106" y="268"/>
                  <a:pt x="106" y="268"/>
                  <a:pt x="106" y="268"/>
                </a:cubicBezTo>
                <a:cubicBezTo>
                  <a:pt x="82" y="274"/>
                  <a:pt x="82" y="274"/>
                  <a:pt x="82" y="274"/>
                </a:cubicBezTo>
                <a:cubicBezTo>
                  <a:pt x="94" y="237"/>
                  <a:pt x="94" y="237"/>
                  <a:pt x="94" y="237"/>
                </a:cubicBezTo>
                <a:cubicBezTo>
                  <a:pt x="164" y="223"/>
                  <a:pt x="164" y="223"/>
                  <a:pt x="164" y="223"/>
                </a:cubicBezTo>
                <a:cubicBezTo>
                  <a:pt x="190" y="251"/>
                  <a:pt x="190" y="251"/>
                  <a:pt x="190" y="251"/>
                </a:cubicBezTo>
                <a:cubicBezTo>
                  <a:pt x="173" y="256"/>
                  <a:pt x="173" y="256"/>
                  <a:pt x="173" y="256"/>
                </a:cubicBezTo>
                <a:cubicBezTo>
                  <a:pt x="178" y="300"/>
                  <a:pt x="178" y="300"/>
                  <a:pt x="178" y="300"/>
                </a:cubicBezTo>
                <a:cubicBezTo>
                  <a:pt x="216" y="300"/>
                  <a:pt x="216" y="300"/>
                  <a:pt x="216" y="300"/>
                </a:cubicBezTo>
                <a:cubicBezTo>
                  <a:pt x="201" y="206"/>
                  <a:pt x="201" y="206"/>
                  <a:pt x="201" y="206"/>
                </a:cubicBezTo>
                <a:cubicBezTo>
                  <a:pt x="163" y="205"/>
                  <a:pt x="163" y="205"/>
                  <a:pt x="163" y="205"/>
                </a:cubicBezTo>
                <a:cubicBezTo>
                  <a:pt x="195" y="129"/>
                  <a:pt x="195" y="129"/>
                  <a:pt x="195" y="129"/>
                </a:cubicBezTo>
                <a:cubicBezTo>
                  <a:pt x="181" y="104"/>
                  <a:pt x="181" y="104"/>
                  <a:pt x="181" y="104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4" y="112"/>
                  <a:pt x="162" y="112"/>
                  <a:pt x="161" y="110"/>
                </a:cubicBezTo>
                <a:cubicBezTo>
                  <a:pt x="160" y="108"/>
                  <a:pt x="161" y="106"/>
                  <a:pt x="163" y="105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167" y="79"/>
                  <a:pt x="167" y="79"/>
                  <a:pt x="167" y="79"/>
                </a:cubicBezTo>
                <a:cubicBezTo>
                  <a:pt x="166" y="77"/>
                  <a:pt x="166" y="75"/>
                  <a:pt x="168" y="74"/>
                </a:cubicBezTo>
                <a:cubicBezTo>
                  <a:pt x="170" y="73"/>
                  <a:pt x="172" y="73"/>
                  <a:pt x="173" y="75"/>
                </a:cubicBezTo>
                <a:cubicBezTo>
                  <a:pt x="184" y="93"/>
                  <a:pt x="184" y="93"/>
                  <a:pt x="184" y="93"/>
                </a:cubicBezTo>
                <a:cubicBezTo>
                  <a:pt x="197" y="86"/>
                  <a:pt x="197" y="86"/>
                  <a:pt x="197" y="86"/>
                </a:cubicBezTo>
                <a:cubicBezTo>
                  <a:pt x="199" y="85"/>
                  <a:pt x="201" y="86"/>
                  <a:pt x="202" y="88"/>
                </a:cubicBezTo>
                <a:cubicBezTo>
                  <a:pt x="203" y="90"/>
                  <a:pt x="202" y="92"/>
                  <a:pt x="200" y="93"/>
                </a:cubicBezTo>
                <a:cubicBezTo>
                  <a:pt x="187" y="100"/>
                  <a:pt x="187" y="100"/>
                  <a:pt x="187" y="100"/>
                </a:cubicBezTo>
                <a:cubicBezTo>
                  <a:pt x="203" y="127"/>
                  <a:pt x="203" y="127"/>
                  <a:pt x="203" y="127"/>
                </a:cubicBezTo>
                <a:cubicBezTo>
                  <a:pt x="270" y="109"/>
                  <a:pt x="270" y="109"/>
                  <a:pt x="270" y="109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31" y="59"/>
                  <a:pt x="231" y="59"/>
                  <a:pt x="231" y="59"/>
                </a:cubicBezTo>
                <a:cubicBezTo>
                  <a:pt x="262" y="0"/>
                  <a:pt x="262" y="0"/>
                  <a:pt x="262" y="0"/>
                </a:cubicBezTo>
                <a:cubicBezTo>
                  <a:pt x="329" y="41"/>
                  <a:pt x="329" y="41"/>
                  <a:pt x="329" y="41"/>
                </a:cubicBezTo>
                <a:cubicBezTo>
                  <a:pt x="309" y="50"/>
                  <a:pt x="309" y="50"/>
                  <a:pt x="309" y="50"/>
                </a:cubicBezTo>
                <a:cubicBezTo>
                  <a:pt x="317" y="96"/>
                  <a:pt x="317" y="96"/>
                  <a:pt x="317" y="96"/>
                </a:cubicBezTo>
                <a:cubicBezTo>
                  <a:pt x="349" y="87"/>
                  <a:pt x="349" y="87"/>
                  <a:pt x="349" y="87"/>
                </a:cubicBezTo>
                <a:cubicBezTo>
                  <a:pt x="420" y="139"/>
                  <a:pt x="420" y="139"/>
                  <a:pt x="420" y="139"/>
                </a:cubicBezTo>
                <a:cubicBezTo>
                  <a:pt x="383" y="155"/>
                  <a:pt x="383" y="155"/>
                  <a:pt x="383" y="155"/>
                </a:cubicBezTo>
                <a:cubicBezTo>
                  <a:pt x="416" y="304"/>
                  <a:pt x="416" y="304"/>
                  <a:pt x="416" y="304"/>
                </a:cubicBezTo>
                <a:cubicBezTo>
                  <a:pt x="438" y="223"/>
                  <a:pt x="438" y="223"/>
                  <a:pt x="438" y="22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503" y="164"/>
                  <a:pt x="503" y="164"/>
                  <a:pt x="503" y="164"/>
                </a:cubicBezTo>
                <a:cubicBezTo>
                  <a:pt x="545" y="247"/>
                  <a:pt x="545" y="247"/>
                  <a:pt x="545" y="247"/>
                </a:cubicBezTo>
                <a:cubicBezTo>
                  <a:pt x="522" y="246"/>
                  <a:pt x="522" y="246"/>
                  <a:pt x="522" y="246"/>
                </a:cubicBezTo>
                <a:cubicBezTo>
                  <a:pt x="483" y="389"/>
                  <a:pt x="483" y="389"/>
                  <a:pt x="483" y="389"/>
                </a:cubicBezTo>
                <a:cubicBezTo>
                  <a:pt x="493" y="414"/>
                  <a:pt x="493" y="414"/>
                  <a:pt x="493" y="414"/>
                </a:cubicBezTo>
                <a:cubicBezTo>
                  <a:pt x="509" y="415"/>
                  <a:pt x="509" y="415"/>
                  <a:pt x="509" y="415"/>
                </a:cubicBezTo>
                <a:cubicBezTo>
                  <a:pt x="522" y="445"/>
                  <a:pt x="522" y="445"/>
                  <a:pt x="522" y="445"/>
                </a:cubicBezTo>
                <a:cubicBezTo>
                  <a:pt x="571" y="465"/>
                  <a:pt x="571" y="465"/>
                  <a:pt x="571" y="465"/>
                </a:cubicBezTo>
                <a:cubicBezTo>
                  <a:pt x="600" y="457"/>
                  <a:pt x="600" y="457"/>
                  <a:pt x="600" y="457"/>
                </a:cubicBezTo>
                <a:cubicBezTo>
                  <a:pt x="612" y="499"/>
                  <a:pt x="612" y="499"/>
                  <a:pt x="612" y="499"/>
                </a:cubicBezTo>
                <a:cubicBezTo>
                  <a:pt x="454" y="564"/>
                  <a:pt x="256" y="584"/>
                  <a:pt x="65" y="549"/>
                </a:cubicBez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24"/>
          <p:cNvSpPr>
            <a:spLocks noEditPoints="1"/>
          </p:cNvSpPr>
          <p:nvPr/>
        </p:nvSpPr>
        <p:spPr bwMode="auto">
          <a:xfrm flipH="1">
            <a:off x="10309298" y="4661789"/>
            <a:ext cx="600397" cy="352535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59EEF2E7-879E-48C0-A997-ECE9927F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983" y="1749076"/>
            <a:ext cx="4610010" cy="4664089"/>
          </a:xfrm>
          <a:prstGeom prst="rect">
            <a:avLst/>
          </a:prstGeom>
        </p:spPr>
      </p:pic>
      <p:sp>
        <p:nvSpPr>
          <p:cNvPr id="105" name="Freeform 24"/>
          <p:cNvSpPr>
            <a:spLocks noEditPoints="1"/>
          </p:cNvSpPr>
          <p:nvPr/>
        </p:nvSpPr>
        <p:spPr bwMode="auto">
          <a:xfrm>
            <a:off x="4055925" y="3221793"/>
            <a:ext cx="318407" cy="186959"/>
          </a:xfrm>
          <a:custGeom>
            <a:avLst/>
            <a:gdLst>
              <a:gd name="T0" fmla="*/ 91 w 164"/>
              <a:gd name="T1" fmla="*/ 55 h 96"/>
              <a:gd name="T2" fmla="*/ 89 w 164"/>
              <a:gd name="T3" fmla="*/ 54 h 96"/>
              <a:gd name="T4" fmla="*/ 91 w 164"/>
              <a:gd name="T5" fmla="*/ 53 h 96"/>
              <a:gd name="T6" fmla="*/ 93 w 164"/>
              <a:gd name="T7" fmla="*/ 54 h 96"/>
              <a:gd name="T8" fmla="*/ 91 w 164"/>
              <a:gd name="T9" fmla="*/ 55 h 96"/>
              <a:gd name="T10" fmla="*/ 97 w 164"/>
              <a:gd name="T11" fmla="*/ 54 h 96"/>
              <a:gd name="T12" fmla="*/ 96 w 164"/>
              <a:gd name="T13" fmla="*/ 53 h 96"/>
              <a:gd name="T14" fmla="*/ 97 w 164"/>
              <a:gd name="T15" fmla="*/ 52 h 96"/>
              <a:gd name="T16" fmla="*/ 98 w 164"/>
              <a:gd name="T17" fmla="*/ 52 h 96"/>
              <a:gd name="T18" fmla="*/ 99 w 164"/>
              <a:gd name="T19" fmla="*/ 52 h 96"/>
              <a:gd name="T20" fmla="*/ 98 w 164"/>
              <a:gd name="T21" fmla="*/ 53 h 96"/>
              <a:gd name="T22" fmla="*/ 97 w 164"/>
              <a:gd name="T23" fmla="*/ 54 h 96"/>
              <a:gd name="T24" fmla="*/ 162 w 164"/>
              <a:gd name="T25" fmla="*/ 0 h 96"/>
              <a:gd name="T26" fmla="*/ 124 w 164"/>
              <a:gd name="T27" fmla="*/ 17 h 96"/>
              <a:gd name="T28" fmla="*/ 103 w 164"/>
              <a:gd name="T29" fmla="*/ 55 h 96"/>
              <a:gd name="T30" fmla="*/ 99 w 164"/>
              <a:gd name="T31" fmla="*/ 42 h 96"/>
              <a:gd name="T32" fmla="*/ 93 w 164"/>
              <a:gd name="T33" fmla="*/ 51 h 96"/>
              <a:gd name="T34" fmla="*/ 90 w 164"/>
              <a:gd name="T35" fmla="*/ 51 h 96"/>
              <a:gd name="T36" fmla="*/ 83 w 164"/>
              <a:gd name="T37" fmla="*/ 47 h 96"/>
              <a:gd name="T38" fmla="*/ 88 w 164"/>
              <a:gd name="T39" fmla="*/ 58 h 96"/>
              <a:gd name="T40" fmla="*/ 85 w 164"/>
              <a:gd name="T41" fmla="*/ 58 h 96"/>
              <a:gd name="T42" fmla="*/ 56 w 164"/>
              <a:gd name="T43" fmla="*/ 39 h 96"/>
              <a:gd name="T44" fmla="*/ 30 w 164"/>
              <a:gd name="T45" fmla="*/ 33 h 96"/>
              <a:gd name="T46" fmla="*/ 0 w 164"/>
              <a:gd name="T47" fmla="*/ 40 h 96"/>
              <a:gd name="T48" fmla="*/ 5 w 164"/>
              <a:gd name="T49" fmla="*/ 40 h 96"/>
              <a:gd name="T50" fmla="*/ 38 w 164"/>
              <a:gd name="T51" fmla="*/ 62 h 96"/>
              <a:gd name="T52" fmla="*/ 43 w 164"/>
              <a:gd name="T53" fmla="*/ 61 h 96"/>
              <a:gd name="T54" fmla="*/ 72 w 164"/>
              <a:gd name="T55" fmla="*/ 78 h 96"/>
              <a:gd name="T56" fmla="*/ 81 w 164"/>
              <a:gd name="T57" fmla="*/ 77 h 96"/>
              <a:gd name="T58" fmla="*/ 109 w 164"/>
              <a:gd name="T59" fmla="*/ 96 h 96"/>
              <a:gd name="T60" fmla="*/ 130 w 164"/>
              <a:gd name="T61" fmla="*/ 63 h 96"/>
              <a:gd name="T62" fmla="*/ 147 w 164"/>
              <a:gd name="T63" fmla="*/ 26 h 96"/>
              <a:gd name="T64" fmla="*/ 164 w 164"/>
              <a:gd name="T65" fmla="*/ 0 h 96"/>
              <a:gd name="T66" fmla="*/ 162 w 164"/>
              <a:gd name="T67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4" h="96">
                <a:moveTo>
                  <a:pt x="91" y="55"/>
                </a:moveTo>
                <a:cubicBezTo>
                  <a:pt x="90" y="55"/>
                  <a:pt x="89" y="54"/>
                  <a:pt x="89" y="54"/>
                </a:cubicBezTo>
                <a:cubicBezTo>
                  <a:pt x="89" y="54"/>
                  <a:pt x="90" y="53"/>
                  <a:pt x="91" y="53"/>
                </a:cubicBezTo>
                <a:cubicBezTo>
                  <a:pt x="92" y="53"/>
                  <a:pt x="93" y="54"/>
                  <a:pt x="93" y="54"/>
                </a:cubicBezTo>
                <a:cubicBezTo>
                  <a:pt x="93" y="54"/>
                  <a:pt x="92" y="55"/>
                  <a:pt x="91" y="55"/>
                </a:cubicBezTo>
                <a:moveTo>
                  <a:pt x="97" y="54"/>
                </a:moveTo>
                <a:cubicBezTo>
                  <a:pt x="96" y="54"/>
                  <a:pt x="96" y="53"/>
                  <a:pt x="96" y="53"/>
                </a:cubicBezTo>
                <a:cubicBezTo>
                  <a:pt x="96" y="53"/>
                  <a:pt x="96" y="52"/>
                  <a:pt x="9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3"/>
                  <a:pt x="98" y="53"/>
                </a:cubicBezTo>
                <a:cubicBezTo>
                  <a:pt x="98" y="53"/>
                  <a:pt x="97" y="54"/>
                  <a:pt x="97" y="54"/>
                </a:cubicBezTo>
                <a:moveTo>
                  <a:pt x="162" y="0"/>
                </a:moveTo>
                <a:cubicBezTo>
                  <a:pt x="155" y="0"/>
                  <a:pt x="137" y="1"/>
                  <a:pt x="124" y="17"/>
                </a:cubicBezTo>
                <a:cubicBezTo>
                  <a:pt x="124" y="17"/>
                  <a:pt x="125" y="47"/>
                  <a:pt x="103" y="55"/>
                </a:cubicBezTo>
                <a:cubicBezTo>
                  <a:pt x="104" y="49"/>
                  <a:pt x="99" y="42"/>
                  <a:pt x="99" y="42"/>
                </a:cubicBezTo>
                <a:cubicBezTo>
                  <a:pt x="99" y="42"/>
                  <a:pt x="99" y="49"/>
                  <a:pt x="93" y="51"/>
                </a:cubicBezTo>
                <a:cubicBezTo>
                  <a:pt x="92" y="51"/>
                  <a:pt x="91" y="51"/>
                  <a:pt x="90" y="51"/>
                </a:cubicBezTo>
                <a:cubicBezTo>
                  <a:pt x="86" y="51"/>
                  <a:pt x="83" y="47"/>
                  <a:pt x="83" y="47"/>
                </a:cubicBezTo>
                <a:cubicBezTo>
                  <a:pt x="84" y="50"/>
                  <a:pt x="85" y="54"/>
                  <a:pt x="88" y="58"/>
                </a:cubicBezTo>
                <a:cubicBezTo>
                  <a:pt x="87" y="58"/>
                  <a:pt x="86" y="58"/>
                  <a:pt x="85" y="58"/>
                </a:cubicBezTo>
                <a:cubicBezTo>
                  <a:pt x="68" y="58"/>
                  <a:pt x="59" y="50"/>
                  <a:pt x="56" y="39"/>
                </a:cubicBezTo>
                <a:cubicBezTo>
                  <a:pt x="56" y="39"/>
                  <a:pt x="46" y="33"/>
                  <a:pt x="30" y="33"/>
                </a:cubicBezTo>
                <a:cubicBezTo>
                  <a:pt x="22" y="33"/>
                  <a:pt x="12" y="35"/>
                  <a:pt x="0" y="40"/>
                </a:cubicBezTo>
                <a:cubicBezTo>
                  <a:pt x="0" y="40"/>
                  <a:pt x="2" y="40"/>
                  <a:pt x="5" y="40"/>
                </a:cubicBezTo>
                <a:cubicBezTo>
                  <a:pt x="14" y="40"/>
                  <a:pt x="32" y="42"/>
                  <a:pt x="38" y="62"/>
                </a:cubicBezTo>
                <a:cubicBezTo>
                  <a:pt x="38" y="62"/>
                  <a:pt x="40" y="61"/>
                  <a:pt x="43" y="61"/>
                </a:cubicBezTo>
                <a:cubicBezTo>
                  <a:pt x="51" y="61"/>
                  <a:pt x="67" y="63"/>
                  <a:pt x="72" y="78"/>
                </a:cubicBezTo>
                <a:cubicBezTo>
                  <a:pt x="72" y="78"/>
                  <a:pt x="76" y="77"/>
                  <a:pt x="81" y="77"/>
                </a:cubicBezTo>
                <a:cubicBezTo>
                  <a:pt x="89" y="77"/>
                  <a:pt x="101" y="80"/>
                  <a:pt x="109" y="96"/>
                </a:cubicBezTo>
                <a:cubicBezTo>
                  <a:pt x="109" y="96"/>
                  <a:pt x="109" y="68"/>
                  <a:pt x="130" y="63"/>
                </a:cubicBezTo>
                <a:cubicBezTo>
                  <a:pt x="130" y="63"/>
                  <a:pt x="123" y="32"/>
                  <a:pt x="147" y="26"/>
                </a:cubicBezTo>
                <a:cubicBezTo>
                  <a:pt x="147" y="26"/>
                  <a:pt x="143" y="9"/>
                  <a:pt x="164" y="0"/>
                </a:cubicBezTo>
                <a:cubicBezTo>
                  <a:pt x="164" y="0"/>
                  <a:pt x="163" y="0"/>
                  <a:pt x="162" y="0"/>
                </a:cubicBez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15E0635E-30AB-417B-B29C-CB09E53F171A}"/>
              </a:ext>
            </a:extLst>
          </p:cNvPr>
          <p:cNvSpPr/>
          <p:nvPr/>
        </p:nvSpPr>
        <p:spPr>
          <a:xfrm>
            <a:off x="4047839" y="4502637"/>
            <a:ext cx="3409538" cy="35121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Freeform 75">
            <a:extLst>
              <a:ext uri="{FF2B5EF4-FFF2-40B4-BE49-F238E27FC236}">
                <a16:creationId xmlns:a16="http://schemas.microsoft.com/office/drawing/2014/main" id="{B5707865-6C96-4A7B-A86B-44EAEB5D736C}"/>
              </a:ext>
            </a:extLst>
          </p:cNvPr>
          <p:cNvSpPr>
            <a:spLocks noEditPoints="1"/>
          </p:cNvSpPr>
          <p:nvPr/>
        </p:nvSpPr>
        <p:spPr bwMode="auto">
          <a:xfrm>
            <a:off x="9972410" y="5964595"/>
            <a:ext cx="665217" cy="537618"/>
          </a:xfrm>
          <a:custGeom>
            <a:avLst/>
            <a:gdLst>
              <a:gd name="T0" fmla="*/ 28 w 782"/>
              <a:gd name="T1" fmla="*/ 116 h 632"/>
              <a:gd name="T2" fmla="*/ 146 w 782"/>
              <a:gd name="T3" fmla="*/ 18 h 632"/>
              <a:gd name="T4" fmla="*/ 256 w 782"/>
              <a:gd name="T5" fmla="*/ 24 h 632"/>
              <a:gd name="T6" fmla="*/ 376 w 782"/>
              <a:gd name="T7" fmla="*/ 106 h 632"/>
              <a:gd name="T8" fmla="*/ 412 w 782"/>
              <a:gd name="T9" fmla="*/ 54 h 632"/>
              <a:gd name="T10" fmla="*/ 474 w 782"/>
              <a:gd name="T11" fmla="*/ 0 h 632"/>
              <a:gd name="T12" fmla="*/ 442 w 782"/>
              <a:gd name="T13" fmla="*/ 116 h 632"/>
              <a:gd name="T14" fmla="*/ 516 w 782"/>
              <a:gd name="T15" fmla="*/ 154 h 632"/>
              <a:gd name="T16" fmla="*/ 612 w 782"/>
              <a:gd name="T17" fmla="*/ 108 h 632"/>
              <a:gd name="T18" fmla="*/ 742 w 782"/>
              <a:gd name="T19" fmla="*/ 176 h 632"/>
              <a:gd name="T20" fmla="*/ 782 w 782"/>
              <a:gd name="T21" fmla="*/ 282 h 632"/>
              <a:gd name="T22" fmla="*/ 728 w 782"/>
              <a:gd name="T23" fmla="*/ 464 h 632"/>
              <a:gd name="T24" fmla="*/ 596 w 782"/>
              <a:gd name="T25" fmla="*/ 598 h 632"/>
              <a:gd name="T26" fmla="*/ 474 w 782"/>
              <a:gd name="T27" fmla="*/ 630 h 632"/>
              <a:gd name="T28" fmla="*/ 426 w 782"/>
              <a:gd name="T29" fmla="*/ 606 h 632"/>
              <a:gd name="T30" fmla="*/ 286 w 782"/>
              <a:gd name="T31" fmla="*/ 614 h 632"/>
              <a:gd name="T32" fmla="*/ 202 w 782"/>
              <a:gd name="T33" fmla="*/ 554 h 632"/>
              <a:gd name="T34" fmla="*/ 104 w 782"/>
              <a:gd name="T35" fmla="*/ 528 h 632"/>
              <a:gd name="T36" fmla="*/ 10 w 782"/>
              <a:gd name="T37" fmla="*/ 340 h 632"/>
              <a:gd name="T38" fmla="*/ 4 w 782"/>
              <a:gd name="T39" fmla="*/ 192 h 632"/>
              <a:gd name="T40" fmla="*/ 148 w 782"/>
              <a:gd name="T41" fmla="*/ 360 h 632"/>
              <a:gd name="T42" fmla="*/ 152 w 782"/>
              <a:gd name="T43" fmla="*/ 324 h 632"/>
              <a:gd name="T44" fmla="*/ 124 w 782"/>
              <a:gd name="T45" fmla="*/ 322 h 632"/>
              <a:gd name="T46" fmla="*/ 164 w 782"/>
              <a:gd name="T47" fmla="*/ 440 h 632"/>
              <a:gd name="T48" fmla="*/ 196 w 782"/>
              <a:gd name="T49" fmla="*/ 432 h 632"/>
              <a:gd name="T50" fmla="*/ 234 w 782"/>
              <a:gd name="T51" fmla="*/ 462 h 632"/>
              <a:gd name="T52" fmla="*/ 238 w 782"/>
              <a:gd name="T53" fmla="*/ 508 h 632"/>
              <a:gd name="T54" fmla="*/ 330 w 782"/>
              <a:gd name="T55" fmla="*/ 542 h 632"/>
              <a:gd name="T56" fmla="*/ 384 w 782"/>
              <a:gd name="T57" fmla="*/ 536 h 632"/>
              <a:gd name="T58" fmla="*/ 436 w 782"/>
              <a:gd name="T59" fmla="*/ 504 h 632"/>
              <a:gd name="T60" fmla="*/ 486 w 782"/>
              <a:gd name="T61" fmla="*/ 504 h 632"/>
              <a:gd name="T62" fmla="*/ 586 w 782"/>
              <a:gd name="T63" fmla="*/ 404 h 632"/>
              <a:gd name="T64" fmla="*/ 604 w 782"/>
              <a:gd name="T65" fmla="*/ 346 h 632"/>
              <a:gd name="T66" fmla="*/ 542 w 782"/>
              <a:gd name="T67" fmla="*/ 424 h 632"/>
              <a:gd name="T68" fmla="*/ 494 w 782"/>
              <a:gd name="T69" fmla="*/ 458 h 632"/>
              <a:gd name="T70" fmla="*/ 466 w 782"/>
              <a:gd name="T71" fmla="*/ 472 h 632"/>
              <a:gd name="T72" fmla="*/ 428 w 782"/>
              <a:gd name="T73" fmla="*/ 452 h 632"/>
              <a:gd name="T74" fmla="*/ 354 w 782"/>
              <a:gd name="T75" fmla="*/ 494 h 632"/>
              <a:gd name="T76" fmla="*/ 300 w 782"/>
              <a:gd name="T77" fmla="*/ 468 h 632"/>
              <a:gd name="T78" fmla="*/ 298 w 782"/>
              <a:gd name="T79" fmla="*/ 440 h 632"/>
              <a:gd name="T80" fmla="*/ 186 w 782"/>
              <a:gd name="T81" fmla="*/ 366 h 632"/>
              <a:gd name="T82" fmla="*/ 304 w 782"/>
              <a:gd name="T83" fmla="*/ 198 h 632"/>
              <a:gd name="T84" fmla="*/ 294 w 782"/>
              <a:gd name="T85" fmla="*/ 162 h 632"/>
              <a:gd name="T86" fmla="*/ 188 w 782"/>
              <a:gd name="T87" fmla="*/ 216 h 632"/>
              <a:gd name="T88" fmla="*/ 200 w 782"/>
              <a:gd name="T89" fmla="*/ 246 h 632"/>
              <a:gd name="T90" fmla="*/ 318 w 782"/>
              <a:gd name="T91" fmla="*/ 302 h 632"/>
              <a:gd name="T92" fmla="*/ 372 w 782"/>
              <a:gd name="T93" fmla="*/ 280 h 632"/>
              <a:gd name="T94" fmla="*/ 310 w 782"/>
              <a:gd name="T95" fmla="*/ 366 h 632"/>
              <a:gd name="T96" fmla="*/ 372 w 782"/>
              <a:gd name="T97" fmla="*/ 384 h 632"/>
              <a:gd name="T98" fmla="*/ 408 w 782"/>
              <a:gd name="T99" fmla="*/ 380 h 632"/>
              <a:gd name="T100" fmla="*/ 418 w 782"/>
              <a:gd name="T101" fmla="*/ 370 h 632"/>
              <a:gd name="T102" fmla="*/ 398 w 782"/>
              <a:gd name="T103" fmla="*/ 288 h 632"/>
              <a:gd name="T104" fmla="*/ 564 w 782"/>
              <a:gd name="T105" fmla="*/ 330 h 632"/>
              <a:gd name="T106" fmla="*/ 566 w 782"/>
              <a:gd name="T107" fmla="*/ 306 h 632"/>
              <a:gd name="T108" fmla="*/ 486 w 782"/>
              <a:gd name="T109" fmla="*/ 266 h 632"/>
              <a:gd name="T110" fmla="*/ 454 w 782"/>
              <a:gd name="T111" fmla="*/ 322 h 632"/>
              <a:gd name="T112" fmla="*/ 528 w 782"/>
              <a:gd name="T113" fmla="*/ 328 h 632"/>
              <a:gd name="T114" fmla="*/ 564 w 782"/>
              <a:gd name="T115" fmla="*/ 33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2" h="632">
                <a:moveTo>
                  <a:pt x="4" y="192"/>
                </a:moveTo>
                <a:lnTo>
                  <a:pt x="4" y="192"/>
                </a:lnTo>
                <a:lnTo>
                  <a:pt x="14" y="152"/>
                </a:lnTo>
                <a:lnTo>
                  <a:pt x="14" y="152"/>
                </a:lnTo>
                <a:lnTo>
                  <a:pt x="16" y="150"/>
                </a:lnTo>
                <a:lnTo>
                  <a:pt x="16" y="150"/>
                </a:lnTo>
                <a:lnTo>
                  <a:pt x="28" y="116"/>
                </a:lnTo>
                <a:lnTo>
                  <a:pt x="28" y="116"/>
                </a:lnTo>
                <a:lnTo>
                  <a:pt x="42" y="90"/>
                </a:lnTo>
                <a:lnTo>
                  <a:pt x="58" y="68"/>
                </a:lnTo>
                <a:lnTo>
                  <a:pt x="78" y="50"/>
                </a:lnTo>
                <a:lnTo>
                  <a:pt x="90" y="42"/>
                </a:lnTo>
                <a:lnTo>
                  <a:pt x="102" y="34"/>
                </a:lnTo>
                <a:lnTo>
                  <a:pt x="102" y="34"/>
                </a:lnTo>
                <a:lnTo>
                  <a:pt x="124" y="24"/>
                </a:lnTo>
                <a:lnTo>
                  <a:pt x="146" y="18"/>
                </a:lnTo>
                <a:lnTo>
                  <a:pt x="170" y="14"/>
                </a:lnTo>
                <a:lnTo>
                  <a:pt x="194" y="12"/>
                </a:lnTo>
                <a:lnTo>
                  <a:pt x="194" y="12"/>
                </a:lnTo>
                <a:lnTo>
                  <a:pt x="210" y="12"/>
                </a:lnTo>
                <a:lnTo>
                  <a:pt x="226" y="14"/>
                </a:lnTo>
                <a:lnTo>
                  <a:pt x="242" y="18"/>
                </a:lnTo>
                <a:lnTo>
                  <a:pt x="256" y="24"/>
                </a:lnTo>
                <a:lnTo>
                  <a:pt x="256" y="24"/>
                </a:lnTo>
                <a:lnTo>
                  <a:pt x="276" y="34"/>
                </a:lnTo>
                <a:lnTo>
                  <a:pt x="292" y="48"/>
                </a:lnTo>
                <a:lnTo>
                  <a:pt x="306" y="66"/>
                </a:lnTo>
                <a:lnTo>
                  <a:pt x="318" y="84"/>
                </a:lnTo>
                <a:lnTo>
                  <a:pt x="318" y="84"/>
                </a:lnTo>
                <a:lnTo>
                  <a:pt x="330" y="112"/>
                </a:lnTo>
                <a:lnTo>
                  <a:pt x="330" y="112"/>
                </a:lnTo>
                <a:lnTo>
                  <a:pt x="376" y="106"/>
                </a:lnTo>
                <a:lnTo>
                  <a:pt x="376" y="106"/>
                </a:lnTo>
                <a:lnTo>
                  <a:pt x="382" y="106"/>
                </a:lnTo>
                <a:lnTo>
                  <a:pt x="386" y="104"/>
                </a:lnTo>
                <a:lnTo>
                  <a:pt x="388" y="102"/>
                </a:lnTo>
                <a:lnTo>
                  <a:pt x="390" y="96"/>
                </a:lnTo>
                <a:lnTo>
                  <a:pt x="390" y="96"/>
                </a:lnTo>
                <a:lnTo>
                  <a:pt x="400" y="74"/>
                </a:lnTo>
                <a:lnTo>
                  <a:pt x="412" y="54"/>
                </a:lnTo>
                <a:lnTo>
                  <a:pt x="426" y="36"/>
                </a:lnTo>
                <a:lnTo>
                  <a:pt x="442" y="20"/>
                </a:lnTo>
                <a:lnTo>
                  <a:pt x="442" y="20"/>
                </a:lnTo>
                <a:lnTo>
                  <a:pt x="456" y="10"/>
                </a:lnTo>
                <a:lnTo>
                  <a:pt x="472" y="0"/>
                </a:lnTo>
                <a:lnTo>
                  <a:pt x="472" y="0"/>
                </a:lnTo>
                <a:lnTo>
                  <a:pt x="474" y="0"/>
                </a:lnTo>
                <a:lnTo>
                  <a:pt x="474" y="0"/>
                </a:lnTo>
                <a:lnTo>
                  <a:pt x="476" y="4"/>
                </a:lnTo>
                <a:lnTo>
                  <a:pt x="476" y="4"/>
                </a:lnTo>
                <a:lnTo>
                  <a:pt x="500" y="38"/>
                </a:lnTo>
                <a:lnTo>
                  <a:pt x="500" y="38"/>
                </a:lnTo>
                <a:lnTo>
                  <a:pt x="482" y="54"/>
                </a:lnTo>
                <a:lnTo>
                  <a:pt x="466" y="72"/>
                </a:lnTo>
                <a:lnTo>
                  <a:pt x="452" y="92"/>
                </a:lnTo>
                <a:lnTo>
                  <a:pt x="442" y="116"/>
                </a:lnTo>
                <a:lnTo>
                  <a:pt x="442" y="116"/>
                </a:lnTo>
                <a:lnTo>
                  <a:pt x="462" y="124"/>
                </a:lnTo>
                <a:lnTo>
                  <a:pt x="480" y="134"/>
                </a:lnTo>
                <a:lnTo>
                  <a:pt x="496" y="144"/>
                </a:lnTo>
                <a:lnTo>
                  <a:pt x="512" y="156"/>
                </a:lnTo>
                <a:lnTo>
                  <a:pt x="512" y="156"/>
                </a:lnTo>
                <a:lnTo>
                  <a:pt x="516" y="154"/>
                </a:lnTo>
                <a:lnTo>
                  <a:pt x="516" y="154"/>
                </a:lnTo>
                <a:lnTo>
                  <a:pt x="532" y="140"/>
                </a:lnTo>
                <a:lnTo>
                  <a:pt x="552" y="126"/>
                </a:lnTo>
                <a:lnTo>
                  <a:pt x="552" y="126"/>
                </a:lnTo>
                <a:lnTo>
                  <a:pt x="562" y="120"/>
                </a:lnTo>
                <a:lnTo>
                  <a:pt x="574" y="114"/>
                </a:lnTo>
                <a:lnTo>
                  <a:pt x="588" y="110"/>
                </a:lnTo>
                <a:lnTo>
                  <a:pt x="600" y="108"/>
                </a:lnTo>
                <a:lnTo>
                  <a:pt x="612" y="108"/>
                </a:lnTo>
                <a:lnTo>
                  <a:pt x="626" y="108"/>
                </a:lnTo>
                <a:lnTo>
                  <a:pt x="638" y="110"/>
                </a:lnTo>
                <a:lnTo>
                  <a:pt x="652" y="112"/>
                </a:lnTo>
                <a:lnTo>
                  <a:pt x="652" y="112"/>
                </a:lnTo>
                <a:lnTo>
                  <a:pt x="678" y="124"/>
                </a:lnTo>
                <a:lnTo>
                  <a:pt x="702" y="138"/>
                </a:lnTo>
                <a:lnTo>
                  <a:pt x="722" y="154"/>
                </a:lnTo>
                <a:lnTo>
                  <a:pt x="742" y="176"/>
                </a:lnTo>
                <a:lnTo>
                  <a:pt x="742" y="176"/>
                </a:lnTo>
                <a:lnTo>
                  <a:pt x="752" y="188"/>
                </a:lnTo>
                <a:lnTo>
                  <a:pt x="758" y="200"/>
                </a:lnTo>
                <a:lnTo>
                  <a:pt x="766" y="212"/>
                </a:lnTo>
                <a:lnTo>
                  <a:pt x="770" y="226"/>
                </a:lnTo>
                <a:lnTo>
                  <a:pt x="778" y="252"/>
                </a:lnTo>
                <a:lnTo>
                  <a:pt x="782" y="282"/>
                </a:lnTo>
                <a:lnTo>
                  <a:pt x="782" y="282"/>
                </a:lnTo>
                <a:lnTo>
                  <a:pt x="782" y="300"/>
                </a:lnTo>
                <a:lnTo>
                  <a:pt x="782" y="316"/>
                </a:lnTo>
                <a:lnTo>
                  <a:pt x="778" y="350"/>
                </a:lnTo>
                <a:lnTo>
                  <a:pt x="768" y="384"/>
                </a:lnTo>
                <a:lnTo>
                  <a:pt x="756" y="416"/>
                </a:lnTo>
                <a:lnTo>
                  <a:pt x="756" y="416"/>
                </a:lnTo>
                <a:lnTo>
                  <a:pt x="742" y="440"/>
                </a:lnTo>
                <a:lnTo>
                  <a:pt x="728" y="464"/>
                </a:lnTo>
                <a:lnTo>
                  <a:pt x="714" y="486"/>
                </a:lnTo>
                <a:lnTo>
                  <a:pt x="698" y="508"/>
                </a:lnTo>
                <a:lnTo>
                  <a:pt x="680" y="528"/>
                </a:lnTo>
                <a:lnTo>
                  <a:pt x="660" y="548"/>
                </a:lnTo>
                <a:lnTo>
                  <a:pt x="640" y="566"/>
                </a:lnTo>
                <a:lnTo>
                  <a:pt x="618" y="584"/>
                </a:lnTo>
                <a:lnTo>
                  <a:pt x="618" y="584"/>
                </a:lnTo>
                <a:lnTo>
                  <a:pt x="596" y="598"/>
                </a:lnTo>
                <a:lnTo>
                  <a:pt x="572" y="612"/>
                </a:lnTo>
                <a:lnTo>
                  <a:pt x="548" y="622"/>
                </a:lnTo>
                <a:lnTo>
                  <a:pt x="522" y="630"/>
                </a:lnTo>
                <a:lnTo>
                  <a:pt x="522" y="630"/>
                </a:lnTo>
                <a:lnTo>
                  <a:pt x="508" y="632"/>
                </a:lnTo>
                <a:lnTo>
                  <a:pt x="496" y="632"/>
                </a:lnTo>
                <a:lnTo>
                  <a:pt x="486" y="632"/>
                </a:lnTo>
                <a:lnTo>
                  <a:pt x="474" y="630"/>
                </a:lnTo>
                <a:lnTo>
                  <a:pt x="462" y="626"/>
                </a:lnTo>
                <a:lnTo>
                  <a:pt x="452" y="620"/>
                </a:lnTo>
                <a:lnTo>
                  <a:pt x="442" y="614"/>
                </a:lnTo>
                <a:lnTo>
                  <a:pt x="432" y="606"/>
                </a:lnTo>
                <a:lnTo>
                  <a:pt x="432" y="606"/>
                </a:lnTo>
                <a:lnTo>
                  <a:pt x="430" y="606"/>
                </a:lnTo>
                <a:lnTo>
                  <a:pt x="426" y="606"/>
                </a:lnTo>
                <a:lnTo>
                  <a:pt x="426" y="606"/>
                </a:lnTo>
                <a:lnTo>
                  <a:pt x="404" y="614"/>
                </a:lnTo>
                <a:lnTo>
                  <a:pt x="382" y="620"/>
                </a:lnTo>
                <a:lnTo>
                  <a:pt x="382" y="620"/>
                </a:lnTo>
                <a:lnTo>
                  <a:pt x="354" y="624"/>
                </a:lnTo>
                <a:lnTo>
                  <a:pt x="326" y="624"/>
                </a:lnTo>
                <a:lnTo>
                  <a:pt x="312" y="622"/>
                </a:lnTo>
                <a:lnTo>
                  <a:pt x="300" y="618"/>
                </a:lnTo>
                <a:lnTo>
                  <a:pt x="286" y="614"/>
                </a:lnTo>
                <a:lnTo>
                  <a:pt x="272" y="608"/>
                </a:lnTo>
                <a:lnTo>
                  <a:pt x="272" y="608"/>
                </a:lnTo>
                <a:lnTo>
                  <a:pt x="254" y="598"/>
                </a:lnTo>
                <a:lnTo>
                  <a:pt x="236" y="586"/>
                </a:lnTo>
                <a:lnTo>
                  <a:pt x="220" y="572"/>
                </a:lnTo>
                <a:lnTo>
                  <a:pt x="206" y="556"/>
                </a:lnTo>
                <a:lnTo>
                  <a:pt x="206" y="556"/>
                </a:lnTo>
                <a:lnTo>
                  <a:pt x="202" y="554"/>
                </a:lnTo>
                <a:lnTo>
                  <a:pt x="200" y="554"/>
                </a:lnTo>
                <a:lnTo>
                  <a:pt x="200" y="554"/>
                </a:lnTo>
                <a:lnTo>
                  <a:pt x="180" y="558"/>
                </a:lnTo>
                <a:lnTo>
                  <a:pt x="162" y="556"/>
                </a:lnTo>
                <a:lnTo>
                  <a:pt x="144" y="552"/>
                </a:lnTo>
                <a:lnTo>
                  <a:pt x="126" y="544"/>
                </a:lnTo>
                <a:lnTo>
                  <a:pt x="126" y="544"/>
                </a:lnTo>
                <a:lnTo>
                  <a:pt x="104" y="528"/>
                </a:lnTo>
                <a:lnTo>
                  <a:pt x="86" y="510"/>
                </a:lnTo>
                <a:lnTo>
                  <a:pt x="70" y="488"/>
                </a:lnTo>
                <a:lnTo>
                  <a:pt x="56" y="466"/>
                </a:lnTo>
                <a:lnTo>
                  <a:pt x="56" y="466"/>
                </a:lnTo>
                <a:lnTo>
                  <a:pt x="40" y="436"/>
                </a:lnTo>
                <a:lnTo>
                  <a:pt x="28" y="406"/>
                </a:lnTo>
                <a:lnTo>
                  <a:pt x="18" y="374"/>
                </a:lnTo>
                <a:lnTo>
                  <a:pt x="10" y="340"/>
                </a:lnTo>
                <a:lnTo>
                  <a:pt x="10" y="340"/>
                </a:lnTo>
                <a:lnTo>
                  <a:pt x="4" y="310"/>
                </a:lnTo>
                <a:lnTo>
                  <a:pt x="0" y="278"/>
                </a:lnTo>
                <a:lnTo>
                  <a:pt x="0" y="246"/>
                </a:lnTo>
                <a:lnTo>
                  <a:pt x="2" y="214"/>
                </a:lnTo>
                <a:lnTo>
                  <a:pt x="2" y="214"/>
                </a:lnTo>
                <a:lnTo>
                  <a:pt x="4" y="192"/>
                </a:lnTo>
                <a:lnTo>
                  <a:pt x="4" y="192"/>
                </a:lnTo>
                <a:close/>
                <a:moveTo>
                  <a:pt x="186" y="366"/>
                </a:moveTo>
                <a:lnTo>
                  <a:pt x="186" y="366"/>
                </a:lnTo>
                <a:lnTo>
                  <a:pt x="180" y="374"/>
                </a:lnTo>
                <a:lnTo>
                  <a:pt x="176" y="378"/>
                </a:lnTo>
                <a:lnTo>
                  <a:pt x="168" y="378"/>
                </a:lnTo>
                <a:lnTo>
                  <a:pt x="160" y="372"/>
                </a:lnTo>
                <a:lnTo>
                  <a:pt x="160" y="372"/>
                </a:lnTo>
                <a:lnTo>
                  <a:pt x="148" y="360"/>
                </a:lnTo>
                <a:lnTo>
                  <a:pt x="148" y="360"/>
                </a:lnTo>
                <a:lnTo>
                  <a:pt x="146" y="356"/>
                </a:lnTo>
                <a:lnTo>
                  <a:pt x="148" y="354"/>
                </a:lnTo>
                <a:lnTo>
                  <a:pt x="148" y="354"/>
                </a:lnTo>
                <a:lnTo>
                  <a:pt x="154" y="346"/>
                </a:lnTo>
                <a:lnTo>
                  <a:pt x="156" y="338"/>
                </a:lnTo>
                <a:lnTo>
                  <a:pt x="154" y="332"/>
                </a:lnTo>
                <a:lnTo>
                  <a:pt x="152" y="324"/>
                </a:lnTo>
                <a:lnTo>
                  <a:pt x="152" y="324"/>
                </a:lnTo>
                <a:lnTo>
                  <a:pt x="140" y="310"/>
                </a:lnTo>
                <a:lnTo>
                  <a:pt x="130" y="298"/>
                </a:lnTo>
                <a:lnTo>
                  <a:pt x="130" y="298"/>
                </a:lnTo>
                <a:lnTo>
                  <a:pt x="128" y="298"/>
                </a:lnTo>
                <a:lnTo>
                  <a:pt x="128" y="298"/>
                </a:lnTo>
                <a:lnTo>
                  <a:pt x="124" y="322"/>
                </a:lnTo>
                <a:lnTo>
                  <a:pt x="124" y="322"/>
                </a:lnTo>
                <a:lnTo>
                  <a:pt x="124" y="344"/>
                </a:lnTo>
                <a:lnTo>
                  <a:pt x="126" y="366"/>
                </a:lnTo>
                <a:lnTo>
                  <a:pt x="132" y="386"/>
                </a:lnTo>
                <a:lnTo>
                  <a:pt x="138" y="406"/>
                </a:lnTo>
                <a:lnTo>
                  <a:pt x="138" y="406"/>
                </a:lnTo>
                <a:lnTo>
                  <a:pt x="144" y="420"/>
                </a:lnTo>
                <a:lnTo>
                  <a:pt x="154" y="430"/>
                </a:lnTo>
                <a:lnTo>
                  <a:pt x="164" y="440"/>
                </a:lnTo>
                <a:lnTo>
                  <a:pt x="174" y="448"/>
                </a:lnTo>
                <a:lnTo>
                  <a:pt x="174" y="448"/>
                </a:lnTo>
                <a:lnTo>
                  <a:pt x="184" y="434"/>
                </a:lnTo>
                <a:lnTo>
                  <a:pt x="184" y="434"/>
                </a:lnTo>
                <a:lnTo>
                  <a:pt x="186" y="430"/>
                </a:lnTo>
                <a:lnTo>
                  <a:pt x="190" y="430"/>
                </a:lnTo>
                <a:lnTo>
                  <a:pt x="192" y="430"/>
                </a:lnTo>
                <a:lnTo>
                  <a:pt x="196" y="432"/>
                </a:lnTo>
                <a:lnTo>
                  <a:pt x="196" y="432"/>
                </a:lnTo>
                <a:lnTo>
                  <a:pt x="204" y="440"/>
                </a:lnTo>
                <a:lnTo>
                  <a:pt x="210" y="448"/>
                </a:lnTo>
                <a:lnTo>
                  <a:pt x="210" y="448"/>
                </a:lnTo>
                <a:lnTo>
                  <a:pt x="216" y="454"/>
                </a:lnTo>
                <a:lnTo>
                  <a:pt x="220" y="458"/>
                </a:lnTo>
                <a:lnTo>
                  <a:pt x="226" y="462"/>
                </a:lnTo>
                <a:lnTo>
                  <a:pt x="234" y="462"/>
                </a:lnTo>
                <a:lnTo>
                  <a:pt x="234" y="462"/>
                </a:lnTo>
                <a:lnTo>
                  <a:pt x="228" y="482"/>
                </a:lnTo>
                <a:lnTo>
                  <a:pt x="228" y="482"/>
                </a:lnTo>
                <a:lnTo>
                  <a:pt x="226" y="490"/>
                </a:lnTo>
                <a:lnTo>
                  <a:pt x="228" y="496"/>
                </a:lnTo>
                <a:lnTo>
                  <a:pt x="232" y="502"/>
                </a:lnTo>
                <a:lnTo>
                  <a:pt x="238" y="508"/>
                </a:lnTo>
                <a:lnTo>
                  <a:pt x="238" y="508"/>
                </a:lnTo>
                <a:lnTo>
                  <a:pt x="248" y="512"/>
                </a:lnTo>
                <a:lnTo>
                  <a:pt x="260" y="518"/>
                </a:lnTo>
                <a:lnTo>
                  <a:pt x="260" y="518"/>
                </a:lnTo>
                <a:lnTo>
                  <a:pt x="276" y="522"/>
                </a:lnTo>
                <a:lnTo>
                  <a:pt x="290" y="528"/>
                </a:lnTo>
                <a:lnTo>
                  <a:pt x="290" y="528"/>
                </a:lnTo>
                <a:lnTo>
                  <a:pt x="316" y="538"/>
                </a:lnTo>
                <a:lnTo>
                  <a:pt x="330" y="542"/>
                </a:lnTo>
                <a:lnTo>
                  <a:pt x="344" y="544"/>
                </a:lnTo>
                <a:lnTo>
                  <a:pt x="344" y="544"/>
                </a:lnTo>
                <a:lnTo>
                  <a:pt x="370" y="546"/>
                </a:lnTo>
                <a:lnTo>
                  <a:pt x="370" y="546"/>
                </a:lnTo>
                <a:lnTo>
                  <a:pt x="374" y="544"/>
                </a:lnTo>
                <a:lnTo>
                  <a:pt x="378" y="542"/>
                </a:lnTo>
                <a:lnTo>
                  <a:pt x="384" y="536"/>
                </a:lnTo>
                <a:lnTo>
                  <a:pt x="384" y="536"/>
                </a:lnTo>
                <a:lnTo>
                  <a:pt x="396" y="512"/>
                </a:lnTo>
                <a:lnTo>
                  <a:pt x="396" y="512"/>
                </a:lnTo>
                <a:lnTo>
                  <a:pt x="400" y="504"/>
                </a:lnTo>
                <a:lnTo>
                  <a:pt x="406" y="500"/>
                </a:lnTo>
                <a:lnTo>
                  <a:pt x="412" y="500"/>
                </a:lnTo>
                <a:lnTo>
                  <a:pt x="418" y="500"/>
                </a:lnTo>
                <a:lnTo>
                  <a:pt x="418" y="500"/>
                </a:lnTo>
                <a:lnTo>
                  <a:pt x="436" y="504"/>
                </a:lnTo>
                <a:lnTo>
                  <a:pt x="446" y="506"/>
                </a:lnTo>
                <a:lnTo>
                  <a:pt x="454" y="508"/>
                </a:lnTo>
                <a:lnTo>
                  <a:pt x="454" y="508"/>
                </a:lnTo>
                <a:lnTo>
                  <a:pt x="462" y="510"/>
                </a:lnTo>
                <a:lnTo>
                  <a:pt x="470" y="510"/>
                </a:lnTo>
                <a:lnTo>
                  <a:pt x="478" y="508"/>
                </a:lnTo>
                <a:lnTo>
                  <a:pt x="486" y="504"/>
                </a:lnTo>
                <a:lnTo>
                  <a:pt x="486" y="504"/>
                </a:lnTo>
                <a:lnTo>
                  <a:pt x="508" y="490"/>
                </a:lnTo>
                <a:lnTo>
                  <a:pt x="508" y="490"/>
                </a:lnTo>
                <a:lnTo>
                  <a:pt x="522" y="480"/>
                </a:lnTo>
                <a:lnTo>
                  <a:pt x="534" y="468"/>
                </a:lnTo>
                <a:lnTo>
                  <a:pt x="556" y="442"/>
                </a:lnTo>
                <a:lnTo>
                  <a:pt x="556" y="442"/>
                </a:lnTo>
                <a:lnTo>
                  <a:pt x="576" y="418"/>
                </a:lnTo>
                <a:lnTo>
                  <a:pt x="586" y="404"/>
                </a:lnTo>
                <a:lnTo>
                  <a:pt x="594" y="390"/>
                </a:lnTo>
                <a:lnTo>
                  <a:pt x="594" y="390"/>
                </a:lnTo>
                <a:lnTo>
                  <a:pt x="600" y="378"/>
                </a:lnTo>
                <a:lnTo>
                  <a:pt x="604" y="366"/>
                </a:lnTo>
                <a:lnTo>
                  <a:pt x="606" y="356"/>
                </a:lnTo>
                <a:lnTo>
                  <a:pt x="606" y="342"/>
                </a:lnTo>
                <a:lnTo>
                  <a:pt x="606" y="342"/>
                </a:lnTo>
                <a:lnTo>
                  <a:pt x="604" y="346"/>
                </a:lnTo>
                <a:lnTo>
                  <a:pt x="604" y="346"/>
                </a:lnTo>
                <a:lnTo>
                  <a:pt x="584" y="380"/>
                </a:lnTo>
                <a:lnTo>
                  <a:pt x="584" y="380"/>
                </a:lnTo>
                <a:lnTo>
                  <a:pt x="576" y="392"/>
                </a:lnTo>
                <a:lnTo>
                  <a:pt x="566" y="404"/>
                </a:lnTo>
                <a:lnTo>
                  <a:pt x="554" y="414"/>
                </a:lnTo>
                <a:lnTo>
                  <a:pt x="542" y="424"/>
                </a:lnTo>
                <a:lnTo>
                  <a:pt x="542" y="424"/>
                </a:lnTo>
                <a:lnTo>
                  <a:pt x="528" y="430"/>
                </a:lnTo>
                <a:lnTo>
                  <a:pt x="514" y="434"/>
                </a:lnTo>
                <a:lnTo>
                  <a:pt x="514" y="434"/>
                </a:lnTo>
                <a:lnTo>
                  <a:pt x="506" y="436"/>
                </a:lnTo>
                <a:lnTo>
                  <a:pt x="500" y="442"/>
                </a:lnTo>
                <a:lnTo>
                  <a:pt x="496" y="44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2" y="468"/>
                </a:lnTo>
                <a:lnTo>
                  <a:pt x="488" y="472"/>
                </a:lnTo>
                <a:lnTo>
                  <a:pt x="482" y="474"/>
                </a:lnTo>
                <a:lnTo>
                  <a:pt x="472" y="474"/>
                </a:lnTo>
                <a:lnTo>
                  <a:pt x="472" y="474"/>
                </a:lnTo>
                <a:lnTo>
                  <a:pt x="466" y="472"/>
                </a:lnTo>
                <a:lnTo>
                  <a:pt x="462" y="470"/>
                </a:lnTo>
                <a:lnTo>
                  <a:pt x="458" y="466"/>
                </a:lnTo>
                <a:lnTo>
                  <a:pt x="456" y="460"/>
                </a:lnTo>
                <a:lnTo>
                  <a:pt x="456" y="460"/>
                </a:lnTo>
                <a:lnTo>
                  <a:pt x="452" y="454"/>
                </a:lnTo>
                <a:lnTo>
                  <a:pt x="446" y="452"/>
                </a:lnTo>
                <a:lnTo>
                  <a:pt x="446" y="452"/>
                </a:lnTo>
                <a:lnTo>
                  <a:pt x="428" y="452"/>
                </a:lnTo>
                <a:lnTo>
                  <a:pt x="412" y="454"/>
                </a:lnTo>
                <a:lnTo>
                  <a:pt x="378" y="460"/>
                </a:lnTo>
                <a:lnTo>
                  <a:pt x="378" y="460"/>
                </a:lnTo>
                <a:lnTo>
                  <a:pt x="376" y="460"/>
                </a:lnTo>
                <a:lnTo>
                  <a:pt x="374" y="464"/>
                </a:lnTo>
                <a:lnTo>
                  <a:pt x="374" y="464"/>
                </a:lnTo>
                <a:lnTo>
                  <a:pt x="364" y="480"/>
                </a:lnTo>
                <a:lnTo>
                  <a:pt x="354" y="494"/>
                </a:lnTo>
                <a:lnTo>
                  <a:pt x="354" y="494"/>
                </a:lnTo>
                <a:lnTo>
                  <a:pt x="350" y="496"/>
                </a:lnTo>
                <a:lnTo>
                  <a:pt x="346" y="496"/>
                </a:lnTo>
                <a:lnTo>
                  <a:pt x="346" y="496"/>
                </a:lnTo>
                <a:lnTo>
                  <a:pt x="308" y="476"/>
                </a:lnTo>
                <a:lnTo>
                  <a:pt x="308" y="476"/>
                </a:lnTo>
                <a:lnTo>
                  <a:pt x="302" y="472"/>
                </a:lnTo>
                <a:lnTo>
                  <a:pt x="300" y="468"/>
                </a:lnTo>
                <a:lnTo>
                  <a:pt x="298" y="462"/>
                </a:lnTo>
                <a:lnTo>
                  <a:pt x="300" y="456"/>
                </a:lnTo>
                <a:lnTo>
                  <a:pt x="300" y="456"/>
                </a:lnTo>
                <a:lnTo>
                  <a:pt x="302" y="450"/>
                </a:lnTo>
                <a:lnTo>
                  <a:pt x="302" y="444"/>
                </a:lnTo>
                <a:lnTo>
                  <a:pt x="302" y="444"/>
                </a:lnTo>
                <a:lnTo>
                  <a:pt x="302" y="440"/>
                </a:lnTo>
                <a:lnTo>
                  <a:pt x="298" y="440"/>
                </a:lnTo>
                <a:lnTo>
                  <a:pt x="298" y="440"/>
                </a:lnTo>
                <a:lnTo>
                  <a:pt x="278" y="434"/>
                </a:lnTo>
                <a:lnTo>
                  <a:pt x="268" y="430"/>
                </a:lnTo>
                <a:lnTo>
                  <a:pt x="260" y="424"/>
                </a:lnTo>
                <a:lnTo>
                  <a:pt x="260" y="424"/>
                </a:lnTo>
                <a:lnTo>
                  <a:pt x="210" y="386"/>
                </a:lnTo>
                <a:lnTo>
                  <a:pt x="210" y="386"/>
                </a:lnTo>
                <a:lnTo>
                  <a:pt x="186" y="366"/>
                </a:lnTo>
                <a:lnTo>
                  <a:pt x="186" y="366"/>
                </a:lnTo>
                <a:close/>
                <a:moveTo>
                  <a:pt x="322" y="294"/>
                </a:moveTo>
                <a:lnTo>
                  <a:pt x="322" y="294"/>
                </a:lnTo>
                <a:lnTo>
                  <a:pt x="322" y="282"/>
                </a:lnTo>
                <a:lnTo>
                  <a:pt x="322" y="282"/>
                </a:lnTo>
                <a:lnTo>
                  <a:pt x="308" y="218"/>
                </a:lnTo>
                <a:lnTo>
                  <a:pt x="308" y="218"/>
                </a:lnTo>
                <a:lnTo>
                  <a:pt x="304" y="198"/>
                </a:lnTo>
                <a:lnTo>
                  <a:pt x="304" y="188"/>
                </a:lnTo>
                <a:lnTo>
                  <a:pt x="304" y="178"/>
                </a:lnTo>
                <a:lnTo>
                  <a:pt x="304" y="178"/>
                </a:lnTo>
                <a:lnTo>
                  <a:pt x="304" y="172"/>
                </a:lnTo>
                <a:lnTo>
                  <a:pt x="302" y="166"/>
                </a:lnTo>
                <a:lnTo>
                  <a:pt x="302" y="166"/>
                </a:lnTo>
                <a:lnTo>
                  <a:pt x="300" y="162"/>
                </a:lnTo>
                <a:lnTo>
                  <a:pt x="294" y="162"/>
                </a:lnTo>
                <a:lnTo>
                  <a:pt x="294" y="162"/>
                </a:lnTo>
                <a:lnTo>
                  <a:pt x="276" y="170"/>
                </a:lnTo>
                <a:lnTo>
                  <a:pt x="258" y="178"/>
                </a:lnTo>
                <a:lnTo>
                  <a:pt x="258" y="178"/>
                </a:lnTo>
                <a:lnTo>
                  <a:pt x="228" y="194"/>
                </a:lnTo>
                <a:lnTo>
                  <a:pt x="198" y="210"/>
                </a:lnTo>
                <a:lnTo>
                  <a:pt x="198" y="210"/>
                </a:lnTo>
                <a:lnTo>
                  <a:pt x="188" y="216"/>
                </a:lnTo>
                <a:lnTo>
                  <a:pt x="176" y="224"/>
                </a:lnTo>
                <a:lnTo>
                  <a:pt x="176" y="224"/>
                </a:lnTo>
                <a:lnTo>
                  <a:pt x="174" y="226"/>
                </a:lnTo>
                <a:lnTo>
                  <a:pt x="172" y="230"/>
                </a:lnTo>
                <a:lnTo>
                  <a:pt x="174" y="232"/>
                </a:lnTo>
                <a:lnTo>
                  <a:pt x="178" y="236"/>
                </a:lnTo>
                <a:lnTo>
                  <a:pt x="178" y="236"/>
                </a:lnTo>
                <a:lnTo>
                  <a:pt x="200" y="246"/>
                </a:lnTo>
                <a:lnTo>
                  <a:pt x="222" y="256"/>
                </a:lnTo>
                <a:lnTo>
                  <a:pt x="222" y="256"/>
                </a:lnTo>
                <a:lnTo>
                  <a:pt x="246" y="266"/>
                </a:lnTo>
                <a:lnTo>
                  <a:pt x="268" y="276"/>
                </a:lnTo>
                <a:lnTo>
                  <a:pt x="312" y="300"/>
                </a:lnTo>
                <a:lnTo>
                  <a:pt x="312" y="300"/>
                </a:lnTo>
                <a:lnTo>
                  <a:pt x="316" y="302"/>
                </a:lnTo>
                <a:lnTo>
                  <a:pt x="318" y="302"/>
                </a:lnTo>
                <a:lnTo>
                  <a:pt x="320" y="300"/>
                </a:lnTo>
                <a:lnTo>
                  <a:pt x="322" y="294"/>
                </a:lnTo>
                <a:lnTo>
                  <a:pt x="322" y="294"/>
                </a:lnTo>
                <a:close/>
                <a:moveTo>
                  <a:pt x="388" y="252"/>
                </a:moveTo>
                <a:lnTo>
                  <a:pt x="388" y="252"/>
                </a:lnTo>
                <a:lnTo>
                  <a:pt x="382" y="266"/>
                </a:lnTo>
                <a:lnTo>
                  <a:pt x="382" y="266"/>
                </a:lnTo>
                <a:lnTo>
                  <a:pt x="372" y="280"/>
                </a:lnTo>
                <a:lnTo>
                  <a:pt x="362" y="292"/>
                </a:lnTo>
                <a:lnTo>
                  <a:pt x="340" y="316"/>
                </a:lnTo>
                <a:lnTo>
                  <a:pt x="340" y="316"/>
                </a:lnTo>
                <a:lnTo>
                  <a:pt x="310" y="350"/>
                </a:lnTo>
                <a:lnTo>
                  <a:pt x="310" y="350"/>
                </a:lnTo>
                <a:lnTo>
                  <a:pt x="308" y="356"/>
                </a:lnTo>
                <a:lnTo>
                  <a:pt x="306" y="362"/>
                </a:lnTo>
                <a:lnTo>
                  <a:pt x="310" y="366"/>
                </a:lnTo>
                <a:lnTo>
                  <a:pt x="316" y="370"/>
                </a:lnTo>
                <a:lnTo>
                  <a:pt x="316" y="370"/>
                </a:lnTo>
                <a:lnTo>
                  <a:pt x="334" y="376"/>
                </a:lnTo>
                <a:lnTo>
                  <a:pt x="334" y="376"/>
                </a:lnTo>
                <a:lnTo>
                  <a:pt x="348" y="378"/>
                </a:lnTo>
                <a:lnTo>
                  <a:pt x="362" y="382"/>
                </a:lnTo>
                <a:lnTo>
                  <a:pt x="362" y="382"/>
                </a:lnTo>
                <a:lnTo>
                  <a:pt x="372" y="384"/>
                </a:lnTo>
                <a:lnTo>
                  <a:pt x="380" y="386"/>
                </a:lnTo>
                <a:lnTo>
                  <a:pt x="390" y="384"/>
                </a:lnTo>
                <a:lnTo>
                  <a:pt x="400" y="380"/>
                </a:lnTo>
                <a:lnTo>
                  <a:pt x="400" y="380"/>
                </a:lnTo>
                <a:lnTo>
                  <a:pt x="402" y="380"/>
                </a:lnTo>
                <a:lnTo>
                  <a:pt x="402" y="380"/>
                </a:lnTo>
                <a:lnTo>
                  <a:pt x="406" y="380"/>
                </a:lnTo>
                <a:lnTo>
                  <a:pt x="408" y="380"/>
                </a:lnTo>
                <a:lnTo>
                  <a:pt x="412" y="382"/>
                </a:lnTo>
                <a:lnTo>
                  <a:pt x="414" y="386"/>
                </a:lnTo>
                <a:lnTo>
                  <a:pt x="414" y="386"/>
                </a:lnTo>
                <a:lnTo>
                  <a:pt x="414" y="388"/>
                </a:lnTo>
                <a:lnTo>
                  <a:pt x="414" y="388"/>
                </a:lnTo>
                <a:lnTo>
                  <a:pt x="418" y="384"/>
                </a:lnTo>
                <a:lnTo>
                  <a:pt x="420" y="380"/>
                </a:lnTo>
                <a:lnTo>
                  <a:pt x="418" y="370"/>
                </a:lnTo>
                <a:lnTo>
                  <a:pt x="418" y="370"/>
                </a:lnTo>
                <a:lnTo>
                  <a:pt x="414" y="354"/>
                </a:lnTo>
                <a:lnTo>
                  <a:pt x="410" y="336"/>
                </a:lnTo>
                <a:lnTo>
                  <a:pt x="410" y="336"/>
                </a:lnTo>
                <a:lnTo>
                  <a:pt x="402" y="314"/>
                </a:lnTo>
                <a:lnTo>
                  <a:pt x="400" y="302"/>
                </a:lnTo>
                <a:lnTo>
                  <a:pt x="398" y="288"/>
                </a:lnTo>
                <a:lnTo>
                  <a:pt x="398" y="288"/>
                </a:lnTo>
                <a:lnTo>
                  <a:pt x="398" y="276"/>
                </a:lnTo>
                <a:lnTo>
                  <a:pt x="396" y="264"/>
                </a:lnTo>
                <a:lnTo>
                  <a:pt x="396" y="264"/>
                </a:lnTo>
                <a:lnTo>
                  <a:pt x="394" y="258"/>
                </a:lnTo>
                <a:lnTo>
                  <a:pt x="388" y="252"/>
                </a:lnTo>
                <a:lnTo>
                  <a:pt x="388" y="252"/>
                </a:lnTo>
                <a:close/>
                <a:moveTo>
                  <a:pt x="564" y="330"/>
                </a:moveTo>
                <a:lnTo>
                  <a:pt x="564" y="330"/>
                </a:lnTo>
                <a:lnTo>
                  <a:pt x="568" y="322"/>
                </a:lnTo>
                <a:lnTo>
                  <a:pt x="568" y="322"/>
                </a:lnTo>
                <a:lnTo>
                  <a:pt x="570" y="318"/>
                </a:lnTo>
                <a:lnTo>
                  <a:pt x="572" y="316"/>
                </a:lnTo>
                <a:lnTo>
                  <a:pt x="568" y="310"/>
                </a:lnTo>
                <a:lnTo>
                  <a:pt x="568" y="310"/>
                </a:lnTo>
                <a:lnTo>
                  <a:pt x="566" y="306"/>
                </a:lnTo>
                <a:lnTo>
                  <a:pt x="566" y="306"/>
                </a:lnTo>
                <a:lnTo>
                  <a:pt x="552" y="284"/>
                </a:lnTo>
                <a:lnTo>
                  <a:pt x="540" y="258"/>
                </a:lnTo>
                <a:lnTo>
                  <a:pt x="540" y="258"/>
                </a:lnTo>
                <a:lnTo>
                  <a:pt x="520" y="216"/>
                </a:lnTo>
                <a:lnTo>
                  <a:pt x="520" y="216"/>
                </a:lnTo>
                <a:lnTo>
                  <a:pt x="518" y="210"/>
                </a:lnTo>
                <a:lnTo>
                  <a:pt x="518" y="210"/>
                </a:lnTo>
                <a:lnTo>
                  <a:pt x="486" y="266"/>
                </a:lnTo>
                <a:lnTo>
                  <a:pt x="486" y="266"/>
                </a:lnTo>
                <a:lnTo>
                  <a:pt x="476" y="282"/>
                </a:lnTo>
                <a:lnTo>
                  <a:pt x="466" y="294"/>
                </a:lnTo>
                <a:lnTo>
                  <a:pt x="466" y="294"/>
                </a:lnTo>
                <a:lnTo>
                  <a:pt x="458" y="308"/>
                </a:lnTo>
                <a:lnTo>
                  <a:pt x="456" y="314"/>
                </a:lnTo>
                <a:lnTo>
                  <a:pt x="454" y="322"/>
                </a:lnTo>
                <a:lnTo>
                  <a:pt x="454" y="322"/>
                </a:lnTo>
                <a:lnTo>
                  <a:pt x="456" y="324"/>
                </a:lnTo>
                <a:lnTo>
                  <a:pt x="458" y="326"/>
                </a:lnTo>
                <a:lnTo>
                  <a:pt x="458" y="326"/>
                </a:lnTo>
                <a:lnTo>
                  <a:pt x="482" y="330"/>
                </a:lnTo>
                <a:lnTo>
                  <a:pt x="482" y="330"/>
                </a:lnTo>
                <a:lnTo>
                  <a:pt x="498" y="332"/>
                </a:lnTo>
                <a:lnTo>
                  <a:pt x="512" y="330"/>
                </a:lnTo>
                <a:lnTo>
                  <a:pt x="528" y="328"/>
                </a:lnTo>
                <a:lnTo>
                  <a:pt x="544" y="326"/>
                </a:lnTo>
                <a:lnTo>
                  <a:pt x="544" y="326"/>
                </a:lnTo>
                <a:lnTo>
                  <a:pt x="554" y="324"/>
                </a:lnTo>
                <a:lnTo>
                  <a:pt x="558" y="326"/>
                </a:lnTo>
                <a:lnTo>
                  <a:pt x="562" y="328"/>
                </a:lnTo>
                <a:lnTo>
                  <a:pt x="562" y="328"/>
                </a:lnTo>
                <a:lnTo>
                  <a:pt x="564" y="330"/>
                </a:lnTo>
                <a:lnTo>
                  <a:pt x="564" y="33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76">
            <a:extLst>
              <a:ext uri="{FF2B5EF4-FFF2-40B4-BE49-F238E27FC236}">
                <a16:creationId xmlns:a16="http://schemas.microsoft.com/office/drawing/2014/main" id="{D3FCEC3F-33B7-4638-BE6B-8751C53F7394}"/>
              </a:ext>
            </a:extLst>
          </p:cNvPr>
          <p:cNvSpPr>
            <a:spLocks noEditPoints="1"/>
          </p:cNvSpPr>
          <p:nvPr/>
        </p:nvSpPr>
        <p:spPr bwMode="auto">
          <a:xfrm>
            <a:off x="10645512" y="6218092"/>
            <a:ext cx="348771" cy="284121"/>
          </a:xfrm>
          <a:custGeom>
            <a:avLst/>
            <a:gdLst>
              <a:gd name="T0" fmla="*/ 2 w 410"/>
              <a:gd name="T1" fmla="*/ 152 h 334"/>
              <a:gd name="T2" fmla="*/ 24 w 410"/>
              <a:gd name="T3" fmla="*/ 80 h 334"/>
              <a:gd name="T4" fmla="*/ 66 w 410"/>
              <a:gd name="T5" fmla="*/ 54 h 334"/>
              <a:gd name="T6" fmla="*/ 120 w 410"/>
              <a:gd name="T7" fmla="*/ 54 h 334"/>
              <a:gd name="T8" fmla="*/ 170 w 410"/>
              <a:gd name="T9" fmla="*/ 70 h 334"/>
              <a:gd name="T10" fmla="*/ 180 w 410"/>
              <a:gd name="T11" fmla="*/ 38 h 334"/>
              <a:gd name="T12" fmla="*/ 200 w 410"/>
              <a:gd name="T13" fmla="*/ 0 h 334"/>
              <a:gd name="T14" fmla="*/ 214 w 410"/>
              <a:gd name="T15" fmla="*/ 26 h 334"/>
              <a:gd name="T16" fmla="*/ 246 w 410"/>
              <a:gd name="T17" fmla="*/ 70 h 334"/>
              <a:gd name="T18" fmla="*/ 270 w 410"/>
              <a:gd name="T19" fmla="*/ 40 h 334"/>
              <a:gd name="T20" fmla="*/ 336 w 410"/>
              <a:gd name="T21" fmla="*/ 30 h 334"/>
              <a:gd name="T22" fmla="*/ 394 w 410"/>
              <a:gd name="T23" fmla="*/ 72 h 334"/>
              <a:gd name="T24" fmla="*/ 410 w 410"/>
              <a:gd name="T25" fmla="*/ 156 h 334"/>
              <a:gd name="T26" fmla="*/ 372 w 410"/>
              <a:gd name="T27" fmla="*/ 262 h 334"/>
              <a:gd name="T28" fmla="*/ 320 w 410"/>
              <a:gd name="T29" fmla="*/ 306 h 334"/>
              <a:gd name="T30" fmla="*/ 280 w 410"/>
              <a:gd name="T31" fmla="*/ 306 h 334"/>
              <a:gd name="T32" fmla="*/ 206 w 410"/>
              <a:gd name="T33" fmla="*/ 334 h 334"/>
              <a:gd name="T34" fmla="*/ 162 w 410"/>
              <a:gd name="T35" fmla="*/ 318 h 334"/>
              <a:gd name="T36" fmla="*/ 122 w 410"/>
              <a:gd name="T37" fmla="*/ 326 h 334"/>
              <a:gd name="T38" fmla="*/ 74 w 410"/>
              <a:gd name="T39" fmla="*/ 300 h 334"/>
              <a:gd name="T40" fmla="*/ 22 w 410"/>
              <a:gd name="T41" fmla="*/ 232 h 334"/>
              <a:gd name="T42" fmla="*/ 4 w 410"/>
              <a:gd name="T43" fmla="*/ 174 h 334"/>
              <a:gd name="T44" fmla="*/ 110 w 410"/>
              <a:gd name="T45" fmla="*/ 236 h 334"/>
              <a:gd name="T46" fmla="*/ 102 w 410"/>
              <a:gd name="T47" fmla="*/ 230 h 334"/>
              <a:gd name="T48" fmla="*/ 82 w 410"/>
              <a:gd name="T49" fmla="*/ 204 h 334"/>
              <a:gd name="T50" fmla="*/ 88 w 410"/>
              <a:gd name="T51" fmla="*/ 228 h 334"/>
              <a:gd name="T52" fmla="*/ 130 w 410"/>
              <a:gd name="T53" fmla="*/ 272 h 334"/>
              <a:gd name="T54" fmla="*/ 138 w 410"/>
              <a:gd name="T55" fmla="*/ 260 h 334"/>
              <a:gd name="T56" fmla="*/ 162 w 410"/>
              <a:gd name="T57" fmla="*/ 268 h 334"/>
              <a:gd name="T58" fmla="*/ 172 w 410"/>
              <a:gd name="T59" fmla="*/ 290 h 334"/>
              <a:gd name="T60" fmla="*/ 216 w 410"/>
              <a:gd name="T61" fmla="*/ 292 h 334"/>
              <a:gd name="T62" fmla="*/ 248 w 410"/>
              <a:gd name="T63" fmla="*/ 278 h 334"/>
              <a:gd name="T64" fmla="*/ 260 w 410"/>
              <a:gd name="T65" fmla="*/ 256 h 334"/>
              <a:gd name="T66" fmla="*/ 292 w 410"/>
              <a:gd name="T67" fmla="*/ 246 h 334"/>
              <a:gd name="T68" fmla="*/ 316 w 410"/>
              <a:gd name="T69" fmla="*/ 204 h 334"/>
              <a:gd name="T70" fmla="*/ 324 w 410"/>
              <a:gd name="T71" fmla="*/ 146 h 334"/>
              <a:gd name="T72" fmla="*/ 312 w 410"/>
              <a:gd name="T73" fmla="*/ 190 h 334"/>
              <a:gd name="T74" fmla="*/ 288 w 410"/>
              <a:gd name="T75" fmla="*/ 216 h 334"/>
              <a:gd name="T76" fmla="*/ 288 w 410"/>
              <a:gd name="T77" fmla="*/ 230 h 334"/>
              <a:gd name="T78" fmla="*/ 270 w 410"/>
              <a:gd name="T79" fmla="*/ 230 h 334"/>
              <a:gd name="T80" fmla="*/ 232 w 410"/>
              <a:gd name="T81" fmla="*/ 242 h 334"/>
              <a:gd name="T82" fmla="*/ 224 w 410"/>
              <a:gd name="T83" fmla="*/ 264 h 334"/>
              <a:gd name="T84" fmla="*/ 194 w 410"/>
              <a:gd name="T85" fmla="*/ 254 h 334"/>
              <a:gd name="T86" fmla="*/ 190 w 410"/>
              <a:gd name="T87" fmla="*/ 246 h 334"/>
              <a:gd name="T88" fmla="*/ 122 w 410"/>
              <a:gd name="T89" fmla="*/ 230 h 334"/>
              <a:gd name="T90" fmla="*/ 158 w 410"/>
              <a:gd name="T91" fmla="*/ 136 h 334"/>
              <a:gd name="T92" fmla="*/ 146 w 410"/>
              <a:gd name="T93" fmla="*/ 112 h 334"/>
              <a:gd name="T94" fmla="*/ 114 w 410"/>
              <a:gd name="T95" fmla="*/ 138 h 334"/>
              <a:gd name="T96" fmla="*/ 96 w 410"/>
              <a:gd name="T97" fmla="*/ 166 h 334"/>
              <a:gd name="T98" fmla="*/ 174 w 410"/>
              <a:gd name="T99" fmla="*/ 176 h 334"/>
              <a:gd name="T100" fmla="*/ 200 w 410"/>
              <a:gd name="T101" fmla="*/ 146 h 334"/>
              <a:gd name="T102" fmla="*/ 180 w 410"/>
              <a:gd name="T103" fmla="*/ 200 h 334"/>
              <a:gd name="T104" fmla="*/ 196 w 410"/>
              <a:gd name="T105" fmla="*/ 208 h 334"/>
              <a:gd name="T106" fmla="*/ 230 w 410"/>
              <a:gd name="T107" fmla="*/ 200 h 334"/>
              <a:gd name="T108" fmla="*/ 238 w 410"/>
              <a:gd name="T109" fmla="*/ 200 h 334"/>
              <a:gd name="T110" fmla="*/ 226 w 410"/>
              <a:gd name="T111" fmla="*/ 176 h 334"/>
              <a:gd name="T112" fmla="*/ 208 w 410"/>
              <a:gd name="T113" fmla="*/ 144 h 334"/>
              <a:gd name="T114" fmla="*/ 302 w 410"/>
              <a:gd name="T115" fmla="*/ 142 h 334"/>
              <a:gd name="T116" fmla="*/ 298 w 410"/>
              <a:gd name="T117" fmla="*/ 136 h 334"/>
              <a:gd name="T118" fmla="*/ 258 w 410"/>
              <a:gd name="T119" fmla="*/ 96 h 334"/>
              <a:gd name="T120" fmla="*/ 246 w 410"/>
              <a:gd name="T121" fmla="*/ 154 h 334"/>
              <a:gd name="T122" fmla="*/ 260 w 410"/>
              <a:gd name="T123" fmla="*/ 162 h 334"/>
              <a:gd name="T124" fmla="*/ 298 w 410"/>
              <a:gd name="T125" fmla="*/ 146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0" h="334">
                <a:moveTo>
                  <a:pt x="4" y="174"/>
                </a:moveTo>
                <a:lnTo>
                  <a:pt x="4" y="174"/>
                </a:lnTo>
                <a:lnTo>
                  <a:pt x="0" y="152"/>
                </a:lnTo>
                <a:lnTo>
                  <a:pt x="0" y="152"/>
                </a:lnTo>
                <a:lnTo>
                  <a:pt x="2" y="152"/>
                </a:lnTo>
                <a:lnTo>
                  <a:pt x="2" y="152"/>
                </a:lnTo>
                <a:lnTo>
                  <a:pt x="2" y="132"/>
                </a:lnTo>
                <a:lnTo>
                  <a:pt x="2" y="132"/>
                </a:lnTo>
                <a:lnTo>
                  <a:pt x="4" y="118"/>
                </a:lnTo>
                <a:lnTo>
                  <a:pt x="8" y="104"/>
                </a:lnTo>
                <a:lnTo>
                  <a:pt x="16" y="92"/>
                </a:lnTo>
                <a:lnTo>
                  <a:pt x="24" y="80"/>
                </a:lnTo>
                <a:lnTo>
                  <a:pt x="24" y="80"/>
                </a:lnTo>
                <a:lnTo>
                  <a:pt x="32" y="72"/>
                </a:lnTo>
                <a:lnTo>
                  <a:pt x="42" y="64"/>
                </a:lnTo>
                <a:lnTo>
                  <a:pt x="54" y="58"/>
                </a:lnTo>
                <a:lnTo>
                  <a:pt x="66" y="54"/>
                </a:lnTo>
                <a:lnTo>
                  <a:pt x="66" y="54"/>
                </a:lnTo>
                <a:lnTo>
                  <a:pt x="82" y="50"/>
                </a:lnTo>
                <a:lnTo>
                  <a:pt x="90" y="48"/>
                </a:lnTo>
                <a:lnTo>
                  <a:pt x="98" y="48"/>
                </a:lnTo>
                <a:lnTo>
                  <a:pt x="98" y="48"/>
                </a:lnTo>
                <a:lnTo>
                  <a:pt x="110" y="50"/>
                </a:lnTo>
                <a:lnTo>
                  <a:pt x="120" y="54"/>
                </a:lnTo>
                <a:lnTo>
                  <a:pt x="130" y="60"/>
                </a:lnTo>
                <a:lnTo>
                  <a:pt x="138" y="68"/>
                </a:lnTo>
                <a:lnTo>
                  <a:pt x="138" y="68"/>
                </a:lnTo>
                <a:lnTo>
                  <a:pt x="150" y="80"/>
                </a:lnTo>
                <a:lnTo>
                  <a:pt x="150" y="80"/>
                </a:lnTo>
                <a:lnTo>
                  <a:pt x="170" y="70"/>
                </a:lnTo>
                <a:lnTo>
                  <a:pt x="170" y="70"/>
                </a:lnTo>
                <a:lnTo>
                  <a:pt x="176" y="66"/>
                </a:lnTo>
                <a:lnTo>
                  <a:pt x="176" y="62"/>
                </a:lnTo>
                <a:lnTo>
                  <a:pt x="176" y="62"/>
                </a:lnTo>
                <a:lnTo>
                  <a:pt x="178" y="48"/>
                </a:lnTo>
                <a:lnTo>
                  <a:pt x="180" y="38"/>
                </a:lnTo>
                <a:lnTo>
                  <a:pt x="184" y="26"/>
                </a:lnTo>
                <a:lnTo>
                  <a:pt x="190" y="14"/>
                </a:lnTo>
                <a:lnTo>
                  <a:pt x="190" y="14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2" y="2"/>
                </a:lnTo>
                <a:lnTo>
                  <a:pt x="202" y="2"/>
                </a:lnTo>
                <a:lnTo>
                  <a:pt x="220" y="14"/>
                </a:lnTo>
                <a:lnTo>
                  <a:pt x="220" y="14"/>
                </a:lnTo>
                <a:lnTo>
                  <a:pt x="214" y="26"/>
                </a:lnTo>
                <a:lnTo>
                  <a:pt x="210" y="38"/>
                </a:lnTo>
                <a:lnTo>
                  <a:pt x="206" y="50"/>
                </a:lnTo>
                <a:lnTo>
                  <a:pt x="206" y="62"/>
                </a:lnTo>
                <a:lnTo>
                  <a:pt x="206" y="62"/>
                </a:lnTo>
                <a:lnTo>
                  <a:pt x="226" y="64"/>
                </a:lnTo>
                <a:lnTo>
                  <a:pt x="246" y="70"/>
                </a:lnTo>
                <a:lnTo>
                  <a:pt x="246" y="70"/>
                </a:lnTo>
                <a:lnTo>
                  <a:pt x="248" y="68"/>
                </a:lnTo>
                <a:lnTo>
                  <a:pt x="248" y="68"/>
                </a:lnTo>
                <a:lnTo>
                  <a:pt x="260" y="48"/>
                </a:lnTo>
                <a:lnTo>
                  <a:pt x="260" y="48"/>
                </a:lnTo>
                <a:lnTo>
                  <a:pt x="270" y="40"/>
                </a:lnTo>
                <a:lnTo>
                  <a:pt x="282" y="32"/>
                </a:lnTo>
                <a:lnTo>
                  <a:pt x="294" y="28"/>
                </a:lnTo>
                <a:lnTo>
                  <a:pt x="308" y="26"/>
                </a:lnTo>
                <a:lnTo>
                  <a:pt x="308" y="26"/>
                </a:lnTo>
                <a:lnTo>
                  <a:pt x="322" y="26"/>
                </a:lnTo>
                <a:lnTo>
                  <a:pt x="336" y="30"/>
                </a:lnTo>
                <a:lnTo>
                  <a:pt x="350" y="34"/>
                </a:lnTo>
                <a:lnTo>
                  <a:pt x="362" y="40"/>
                </a:lnTo>
                <a:lnTo>
                  <a:pt x="362" y="40"/>
                </a:lnTo>
                <a:lnTo>
                  <a:pt x="374" y="50"/>
                </a:lnTo>
                <a:lnTo>
                  <a:pt x="386" y="60"/>
                </a:lnTo>
                <a:lnTo>
                  <a:pt x="394" y="72"/>
                </a:lnTo>
                <a:lnTo>
                  <a:pt x="400" y="86"/>
                </a:lnTo>
                <a:lnTo>
                  <a:pt x="400" y="86"/>
                </a:lnTo>
                <a:lnTo>
                  <a:pt x="406" y="104"/>
                </a:lnTo>
                <a:lnTo>
                  <a:pt x="410" y="120"/>
                </a:lnTo>
                <a:lnTo>
                  <a:pt x="410" y="138"/>
                </a:lnTo>
                <a:lnTo>
                  <a:pt x="410" y="156"/>
                </a:lnTo>
                <a:lnTo>
                  <a:pt x="410" y="156"/>
                </a:lnTo>
                <a:lnTo>
                  <a:pt x="406" y="184"/>
                </a:lnTo>
                <a:lnTo>
                  <a:pt x="398" y="212"/>
                </a:lnTo>
                <a:lnTo>
                  <a:pt x="386" y="238"/>
                </a:lnTo>
                <a:lnTo>
                  <a:pt x="372" y="262"/>
                </a:lnTo>
                <a:lnTo>
                  <a:pt x="372" y="262"/>
                </a:lnTo>
                <a:lnTo>
                  <a:pt x="362" y="274"/>
                </a:lnTo>
                <a:lnTo>
                  <a:pt x="354" y="284"/>
                </a:lnTo>
                <a:lnTo>
                  <a:pt x="344" y="294"/>
                </a:lnTo>
                <a:lnTo>
                  <a:pt x="332" y="302"/>
                </a:lnTo>
                <a:lnTo>
                  <a:pt x="332" y="302"/>
                </a:lnTo>
                <a:lnTo>
                  <a:pt x="320" y="306"/>
                </a:lnTo>
                <a:lnTo>
                  <a:pt x="308" y="310"/>
                </a:lnTo>
                <a:lnTo>
                  <a:pt x="296" y="308"/>
                </a:lnTo>
                <a:lnTo>
                  <a:pt x="284" y="306"/>
                </a:lnTo>
                <a:lnTo>
                  <a:pt x="284" y="306"/>
                </a:lnTo>
                <a:lnTo>
                  <a:pt x="280" y="306"/>
                </a:lnTo>
                <a:lnTo>
                  <a:pt x="280" y="306"/>
                </a:lnTo>
                <a:lnTo>
                  <a:pt x="262" y="320"/>
                </a:lnTo>
                <a:lnTo>
                  <a:pt x="262" y="320"/>
                </a:lnTo>
                <a:lnTo>
                  <a:pt x="248" y="326"/>
                </a:lnTo>
                <a:lnTo>
                  <a:pt x="234" y="332"/>
                </a:lnTo>
                <a:lnTo>
                  <a:pt x="220" y="334"/>
                </a:lnTo>
                <a:lnTo>
                  <a:pt x="206" y="334"/>
                </a:lnTo>
                <a:lnTo>
                  <a:pt x="206" y="334"/>
                </a:lnTo>
                <a:lnTo>
                  <a:pt x="194" y="332"/>
                </a:lnTo>
                <a:lnTo>
                  <a:pt x="184" y="328"/>
                </a:lnTo>
                <a:lnTo>
                  <a:pt x="164" y="320"/>
                </a:lnTo>
                <a:lnTo>
                  <a:pt x="164" y="320"/>
                </a:lnTo>
                <a:lnTo>
                  <a:pt x="162" y="318"/>
                </a:lnTo>
                <a:lnTo>
                  <a:pt x="160" y="320"/>
                </a:lnTo>
                <a:lnTo>
                  <a:pt x="160" y="320"/>
                </a:lnTo>
                <a:lnTo>
                  <a:pt x="152" y="324"/>
                </a:lnTo>
                <a:lnTo>
                  <a:pt x="142" y="326"/>
                </a:lnTo>
                <a:lnTo>
                  <a:pt x="132" y="328"/>
                </a:lnTo>
                <a:lnTo>
                  <a:pt x="122" y="326"/>
                </a:lnTo>
                <a:lnTo>
                  <a:pt x="122" y="326"/>
                </a:lnTo>
                <a:lnTo>
                  <a:pt x="110" y="322"/>
                </a:lnTo>
                <a:lnTo>
                  <a:pt x="98" y="316"/>
                </a:lnTo>
                <a:lnTo>
                  <a:pt x="86" y="310"/>
                </a:lnTo>
                <a:lnTo>
                  <a:pt x="74" y="300"/>
                </a:lnTo>
                <a:lnTo>
                  <a:pt x="74" y="300"/>
                </a:lnTo>
                <a:lnTo>
                  <a:pt x="62" y="288"/>
                </a:lnTo>
                <a:lnTo>
                  <a:pt x="50" y="276"/>
                </a:lnTo>
                <a:lnTo>
                  <a:pt x="40" y="262"/>
                </a:lnTo>
                <a:lnTo>
                  <a:pt x="30" y="246"/>
                </a:lnTo>
                <a:lnTo>
                  <a:pt x="30" y="246"/>
                </a:lnTo>
                <a:lnTo>
                  <a:pt x="22" y="232"/>
                </a:lnTo>
                <a:lnTo>
                  <a:pt x="16" y="216"/>
                </a:lnTo>
                <a:lnTo>
                  <a:pt x="10" y="202"/>
                </a:lnTo>
                <a:lnTo>
                  <a:pt x="6" y="186"/>
                </a:lnTo>
                <a:lnTo>
                  <a:pt x="6" y="186"/>
                </a:lnTo>
                <a:lnTo>
                  <a:pt x="4" y="174"/>
                </a:lnTo>
                <a:lnTo>
                  <a:pt x="4" y="174"/>
                </a:lnTo>
                <a:close/>
                <a:moveTo>
                  <a:pt x="122" y="230"/>
                </a:moveTo>
                <a:lnTo>
                  <a:pt x="122" y="230"/>
                </a:lnTo>
                <a:lnTo>
                  <a:pt x="120" y="234"/>
                </a:lnTo>
                <a:lnTo>
                  <a:pt x="118" y="236"/>
                </a:lnTo>
                <a:lnTo>
                  <a:pt x="116" y="238"/>
                </a:lnTo>
                <a:lnTo>
                  <a:pt x="110" y="236"/>
                </a:lnTo>
                <a:lnTo>
                  <a:pt x="110" y="236"/>
                </a:lnTo>
                <a:lnTo>
                  <a:pt x="102" y="232"/>
                </a:lnTo>
                <a:lnTo>
                  <a:pt x="102" y="232"/>
                </a:lnTo>
                <a:lnTo>
                  <a:pt x="102" y="232"/>
                </a:lnTo>
                <a:lnTo>
                  <a:pt x="102" y="230"/>
                </a:lnTo>
                <a:lnTo>
                  <a:pt x="102" y="230"/>
                </a:lnTo>
                <a:lnTo>
                  <a:pt x="102" y="224"/>
                </a:lnTo>
                <a:lnTo>
                  <a:pt x="102" y="220"/>
                </a:lnTo>
                <a:lnTo>
                  <a:pt x="100" y="218"/>
                </a:lnTo>
                <a:lnTo>
                  <a:pt x="98" y="214"/>
                </a:lnTo>
                <a:lnTo>
                  <a:pt x="98" y="21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4" y="218"/>
                </a:lnTo>
                <a:lnTo>
                  <a:pt x="84" y="218"/>
                </a:lnTo>
                <a:lnTo>
                  <a:pt x="88" y="228"/>
                </a:lnTo>
                <a:lnTo>
                  <a:pt x="92" y="238"/>
                </a:lnTo>
                <a:lnTo>
                  <a:pt x="106" y="256"/>
                </a:lnTo>
                <a:lnTo>
                  <a:pt x="106" y="256"/>
                </a:lnTo>
                <a:lnTo>
                  <a:pt x="110" y="262"/>
                </a:lnTo>
                <a:lnTo>
                  <a:pt x="116" y="266"/>
                </a:lnTo>
                <a:lnTo>
                  <a:pt x="130" y="272"/>
                </a:lnTo>
                <a:lnTo>
                  <a:pt x="130" y="272"/>
                </a:lnTo>
                <a:lnTo>
                  <a:pt x="132" y="262"/>
                </a:lnTo>
                <a:lnTo>
                  <a:pt x="132" y="262"/>
                </a:lnTo>
                <a:lnTo>
                  <a:pt x="134" y="260"/>
                </a:lnTo>
                <a:lnTo>
                  <a:pt x="138" y="260"/>
                </a:lnTo>
                <a:lnTo>
                  <a:pt x="138" y="260"/>
                </a:lnTo>
                <a:lnTo>
                  <a:pt x="148" y="264"/>
                </a:lnTo>
                <a:lnTo>
                  <a:pt x="148" y="264"/>
                </a:lnTo>
                <a:lnTo>
                  <a:pt x="154" y="268"/>
                </a:lnTo>
                <a:lnTo>
                  <a:pt x="158" y="268"/>
                </a:lnTo>
                <a:lnTo>
                  <a:pt x="162" y="268"/>
                </a:lnTo>
                <a:lnTo>
                  <a:pt x="162" y="268"/>
                </a:lnTo>
                <a:lnTo>
                  <a:pt x="162" y="278"/>
                </a:lnTo>
                <a:lnTo>
                  <a:pt x="162" y="278"/>
                </a:lnTo>
                <a:lnTo>
                  <a:pt x="162" y="282"/>
                </a:lnTo>
                <a:lnTo>
                  <a:pt x="164" y="286"/>
                </a:lnTo>
                <a:lnTo>
                  <a:pt x="168" y="288"/>
                </a:lnTo>
                <a:lnTo>
                  <a:pt x="172" y="290"/>
                </a:lnTo>
                <a:lnTo>
                  <a:pt x="172" y="290"/>
                </a:lnTo>
                <a:lnTo>
                  <a:pt x="184" y="290"/>
                </a:lnTo>
                <a:lnTo>
                  <a:pt x="184" y="290"/>
                </a:lnTo>
                <a:lnTo>
                  <a:pt x="200" y="290"/>
                </a:lnTo>
                <a:lnTo>
                  <a:pt x="200" y="290"/>
                </a:lnTo>
                <a:lnTo>
                  <a:pt x="216" y="292"/>
                </a:lnTo>
                <a:lnTo>
                  <a:pt x="230" y="290"/>
                </a:lnTo>
                <a:lnTo>
                  <a:pt x="230" y="290"/>
                </a:lnTo>
                <a:lnTo>
                  <a:pt x="244" y="286"/>
                </a:lnTo>
                <a:lnTo>
                  <a:pt x="244" y="286"/>
                </a:lnTo>
                <a:lnTo>
                  <a:pt x="246" y="284"/>
                </a:lnTo>
                <a:lnTo>
                  <a:pt x="248" y="278"/>
                </a:lnTo>
                <a:lnTo>
                  <a:pt x="248" y="278"/>
                </a:lnTo>
                <a:lnTo>
                  <a:pt x="250" y="264"/>
                </a:lnTo>
                <a:lnTo>
                  <a:pt x="250" y="264"/>
                </a:lnTo>
                <a:lnTo>
                  <a:pt x="252" y="258"/>
                </a:lnTo>
                <a:lnTo>
                  <a:pt x="256" y="256"/>
                </a:lnTo>
                <a:lnTo>
                  <a:pt x="260" y="256"/>
                </a:lnTo>
                <a:lnTo>
                  <a:pt x="260" y="256"/>
                </a:lnTo>
                <a:lnTo>
                  <a:pt x="268" y="254"/>
                </a:lnTo>
                <a:lnTo>
                  <a:pt x="278" y="254"/>
                </a:lnTo>
                <a:lnTo>
                  <a:pt x="278" y="254"/>
                </a:lnTo>
                <a:lnTo>
                  <a:pt x="286" y="252"/>
                </a:lnTo>
                <a:lnTo>
                  <a:pt x="292" y="246"/>
                </a:lnTo>
                <a:lnTo>
                  <a:pt x="292" y="246"/>
                </a:lnTo>
                <a:lnTo>
                  <a:pt x="302" y="236"/>
                </a:lnTo>
                <a:lnTo>
                  <a:pt x="302" y="236"/>
                </a:lnTo>
                <a:lnTo>
                  <a:pt x="310" y="220"/>
                </a:lnTo>
                <a:lnTo>
                  <a:pt x="316" y="204"/>
                </a:lnTo>
                <a:lnTo>
                  <a:pt x="316" y="204"/>
                </a:lnTo>
                <a:lnTo>
                  <a:pt x="322" y="188"/>
                </a:lnTo>
                <a:lnTo>
                  <a:pt x="326" y="170"/>
                </a:lnTo>
                <a:lnTo>
                  <a:pt x="326" y="170"/>
                </a:lnTo>
                <a:lnTo>
                  <a:pt x="326" y="158"/>
                </a:lnTo>
                <a:lnTo>
                  <a:pt x="324" y="146"/>
                </a:lnTo>
                <a:lnTo>
                  <a:pt x="324" y="146"/>
                </a:lnTo>
                <a:lnTo>
                  <a:pt x="324" y="148"/>
                </a:lnTo>
                <a:lnTo>
                  <a:pt x="324" y="148"/>
                </a:lnTo>
                <a:lnTo>
                  <a:pt x="320" y="168"/>
                </a:lnTo>
                <a:lnTo>
                  <a:pt x="320" y="168"/>
                </a:lnTo>
                <a:lnTo>
                  <a:pt x="314" y="182"/>
                </a:lnTo>
                <a:lnTo>
                  <a:pt x="312" y="190"/>
                </a:lnTo>
                <a:lnTo>
                  <a:pt x="306" y="196"/>
                </a:lnTo>
                <a:lnTo>
                  <a:pt x="306" y="196"/>
                </a:lnTo>
                <a:lnTo>
                  <a:pt x="294" y="206"/>
                </a:lnTo>
                <a:lnTo>
                  <a:pt x="294" y="206"/>
                </a:lnTo>
                <a:lnTo>
                  <a:pt x="288" y="212"/>
                </a:lnTo>
                <a:lnTo>
                  <a:pt x="288" y="216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90" y="226"/>
                </a:lnTo>
                <a:lnTo>
                  <a:pt x="288" y="230"/>
                </a:lnTo>
                <a:lnTo>
                  <a:pt x="286" y="232"/>
                </a:lnTo>
                <a:lnTo>
                  <a:pt x="282" y="234"/>
                </a:lnTo>
                <a:lnTo>
                  <a:pt x="282" y="234"/>
                </a:lnTo>
                <a:lnTo>
                  <a:pt x="274" y="232"/>
                </a:lnTo>
                <a:lnTo>
                  <a:pt x="270" y="230"/>
                </a:lnTo>
                <a:lnTo>
                  <a:pt x="270" y="230"/>
                </a:lnTo>
                <a:lnTo>
                  <a:pt x="268" y="226"/>
                </a:lnTo>
                <a:lnTo>
                  <a:pt x="264" y="226"/>
                </a:lnTo>
                <a:lnTo>
                  <a:pt x="264" y="226"/>
                </a:lnTo>
                <a:lnTo>
                  <a:pt x="248" y="234"/>
                </a:lnTo>
                <a:lnTo>
                  <a:pt x="232" y="242"/>
                </a:lnTo>
                <a:lnTo>
                  <a:pt x="232" y="242"/>
                </a:lnTo>
                <a:lnTo>
                  <a:pt x="230" y="244"/>
                </a:lnTo>
                <a:lnTo>
                  <a:pt x="230" y="244"/>
                </a:lnTo>
                <a:lnTo>
                  <a:pt x="228" y="254"/>
                </a:lnTo>
                <a:lnTo>
                  <a:pt x="226" y="264"/>
                </a:lnTo>
                <a:lnTo>
                  <a:pt x="226" y="264"/>
                </a:lnTo>
                <a:lnTo>
                  <a:pt x="224" y="264"/>
                </a:lnTo>
                <a:lnTo>
                  <a:pt x="222" y="266"/>
                </a:lnTo>
                <a:lnTo>
                  <a:pt x="222" y="266"/>
                </a:lnTo>
                <a:lnTo>
                  <a:pt x="200" y="262"/>
                </a:lnTo>
                <a:lnTo>
                  <a:pt x="200" y="262"/>
                </a:lnTo>
                <a:lnTo>
                  <a:pt x="194" y="260"/>
                </a:lnTo>
                <a:lnTo>
                  <a:pt x="194" y="254"/>
                </a:lnTo>
                <a:lnTo>
                  <a:pt x="194" y="254"/>
                </a:lnTo>
                <a:lnTo>
                  <a:pt x="192" y="248"/>
                </a:lnTo>
                <a:lnTo>
                  <a:pt x="192" y="248"/>
                </a:lnTo>
                <a:lnTo>
                  <a:pt x="192" y="246"/>
                </a:lnTo>
                <a:lnTo>
                  <a:pt x="190" y="246"/>
                </a:lnTo>
                <a:lnTo>
                  <a:pt x="190" y="246"/>
                </a:lnTo>
                <a:lnTo>
                  <a:pt x="178" y="246"/>
                </a:lnTo>
                <a:lnTo>
                  <a:pt x="168" y="246"/>
                </a:lnTo>
                <a:lnTo>
                  <a:pt x="168" y="246"/>
                </a:lnTo>
                <a:lnTo>
                  <a:pt x="136" y="234"/>
                </a:lnTo>
                <a:lnTo>
                  <a:pt x="136" y="234"/>
                </a:lnTo>
                <a:lnTo>
                  <a:pt x="122" y="230"/>
                </a:lnTo>
                <a:lnTo>
                  <a:pt x="122" y="230"/>
                </a:lnTo>
                <a:close/>
                <a:moveTo>
                  <a:pt x="176" y="170"/>
                </a:moveTo>
                <a:lnTo>
                  <a:pt x="176" y="170"/>
                </a:lnTo>
                <a:lnTo>
                  <a:pt x="174" y="164"/>
                </a:lnTo>
                <a:lnTo>
                  <a:pt x="174" y="164"/>
                </a:lnTo>
                <a:lnTo>
                  <a:pt x="158" y="136"/>
                </a:lnTo>
                <a:lnTo>
                  <a:pt x="158" y="136"/>
                </a:lnTo>
                <a:lnTo>
                  <a:pt x="152" y="126"/>
                </a:lnTo>
                <a:lnTo>
                  <a:pt x="148" y="116"/>
                </a:lnTo>
                <a:lnTo>
                  <a:pt x="148" y="116"/>
                </a:lnTo>
                <a:lnTo>
                  <a:pt x="146" y="112"/>
                </a:lnTo>
                <a:lnTo>
                  <a:pt x="146" y="112"/>
                </a:lnTo>
                <a:lnTo>
                  <a:pt x="144" y="110"/>
                </a:lnTo>
                <a:lnTo>
                  <a:pt x="140" y="110"/>
                </a:lnTo>
                <a:lnTo>
                  <a:pt x="140" y="110"/>
                </a:lnTo>
                <a:lnTo>
                  <a:pt x="126" y="124"/>
                </a:lnTo>
                <a:lnTo>
                  <a:pt x="126" y="124"/>
                </a:lnTo>
                <a:lnTo>
                  <a:pt x="114" y="138"/>
                </a:lnTo>
                <a:lnTo>
                  <a:pt x="102" y="150"/>
                </a:lnTo>
                <a:lnTo>
                  <a:pt x="102" y="150"/>
                </a:lnTo>
                <a:lnTo>
                  <a:pt x="92" y="160"/>
                </a:lnTo>
                <a:lnTo>
                  <a:pt x="92" y="160"/>
                </a:lnTo>
                <a:lnTo>
                  <a:pt x="92" y="164"/>
                </a:lnTo>
                <a:lnTo>
                  <a:pt x="96" y="166"/>
                </a:lnTo>
                <a:lnTo>
                  <a:pt x="96" y="166"/>
                </a:lnTo>
                <a:lnTo>
                  <a:pt x="120" y="168"/>
                </a:lnTo>
                <a:lnTo>
                  <a:pt x="120" y="168"/>
                </a:lnTo>
                <a:lnTo>
                  <a:pt x="148" y="170"/>
                </a:lnTo>
                <a:lnTo>
                  <a:pt x="174" y="176"/>
                </a:lnTo>
                <a:lnTo>
                  <a:pt x="174" y="176"/>
                </a:lnTo>
                <a:lnTo>
                  <a:pt x="176" y="174"/>
                </a:lnTo>
                <a:lnTo>
                  <a:pt x="176" y="170"/>
                </a:lnTo>
                <a:lnTo>
                  <a:pt x="176" y="170"/>
                </a:lnTo>
                <a:close/>
                <a:moveTo>
                  <a:pt x="202" y="138"/>
                </a:moveTo>
                <a:lnTo>
                  <a:pt x="202" y="138"/>
                </a:lnTo>
                <a:lnTo>
                  <a:pt x="200" y="146"/>
                </a:lnTo>
                <a:lnTo>
                  <a:pt x="200" y="146"/>
                </a:lnTo>
                <a:lnTo>
                  <a:pt x="196" y="162"/>
                </a:lnTo>
                <a:lnTo>
                  <a:pt x="190" y="178"/>
                </a:lnTo>
                <a:lnTo>
                  <a:pt x="190" y="178"/>
                </a:lnTo>
                <a:lnTo>
                  <a:pt x="180" y="200"/>
                </a:lnTo>
                <a:lnTo>
                  <a:pt x="180" y="200"/>
                </a:lnTo>
                <a:lnTo>
                  <a:pt x="180" y="204"/>
                </a:lnTo>
                <a:lnTo>
                  <a:pt x="180" y="206"/>
                </a:lnTo>
                <a:lnTo>
                  <a:pt x="182" y="208"/>
                </a:lnTo>
                <a:lnTo>
                  <a:pt x="186" y="208"/>
                </a:lnTo>
                <a:lnTo>
                  <a:pt x="186" y="208"/>
                </a:lnTo>
                <a:lnTo>
                  <a:pt x="196" y="208"/>
                </a:lnTo>
                <a:lnTo>
                  <a:pt x="196" y="208"/>
                </a:lnTo>
                <a:lnTo>
                  <a:pt x="210" y="206"/>
                </a:lnTo>
                <a:lnTo>
                  <a:pt x="210" y="206"/>
                </a:lnTo>
                <a:lnTo>
                  <a:pt x="220" y="206"/>
                </a:lnTo>
                <a:lnTo>
                  <a:pt x="226" y="204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4" y="198"/>
                </a:lnTo>
                <a:lnTo>
                  <a:pt x="238" y="200"/>
                </a:lnTo>
                <a:lnTo>
                  <a:pt x="238" y="200"/>
                </a:lnTo>
                <a:lnTo>
                  <a:pt x="238" y="202"/>
                </a:lnTo>
                <a:lnTo>
                  <a:pt x="238" y="202"/>
                </a:lnTo>
                <a:lnTo>
                  <a:pt x="238" y="196"/>
                </a:lnTo>
                <a:lnTo>
                  <a:pt x="238" y="192"/>
                </a:lnTo>
                <a:lnTo>
                  <a:pt x="238" y="192"/>
                </a:lnTo>
                <a:lnTo>
                  <a:pt x="226" y="176"/>
                </a:lnTo>
                <a:lnTo>
                  <a:pt x="226" y="176"/>
                </a:lnTo>
                <a:lnTo>
                  <a:pt x="218" y="166"/>
                </a:lnTo>
                <a:lnTo>
                  <a:pt x="214" y="154"/>
                </a:lnTo>
                <a:lnTo>
                  <a:pt x="214" y="154"/>
                </a:lnTo>
                <a:lnTo>
                  <a:pt x="208" y="144"/>
                </a:lnTo>
                <a:lnTo>
                  <a:pt x="208" y="144"/>
                </a:lnTo>
                <a:lnTo>
                  <a:pt x="206" y="140"/>
                </a:lnTo>
                <a:lnTo>
                  <a:pt x="202" y="138"/>
                </a:lnTo>
                <a:lnTo>
                  <a:pt x="202" y="138"/>
                </a:lnTo>
                <a:close/>
                <a:moveTo>
                  <a:pt x="302" y="146"/>
                </a:moveTo>
                <a:lnTo>
                  <a:pt x="302" y="146"/>
                </a:lnTo>
                <a:lnTo>
                  <a:pt x="302" y="142"/>
                </a:lnTo>
                <a:lnTo>
                  <a:pt x="302" y="142"/>
                </a:lnTo>
                <a:lnTo>
                  <a:pt x="302" y="138"/>
                </a:lnTo>
                <a:lnTo>
                  <a:pt x="300" y="136"/>
                </a:lnTo>
                <a:lnTo>
                  <a:pt x="300" y="136"/>
                </a:lnTo>
                <a:lnTo>
                  <a:pt x="298" y="136"/>
                </a:lnTo>
                <a:lnTo>
                  <a:pt x="298" y="136"/>
                </a:lnTo>
                <a:lnTo>
                  <a:pt x="288" y="126"/>
                </a:lnTo>
                <a:lnTo>
                  <a:pt x="278" y="116"/>
                </a:lnTo>
                <a:lnTo>
                  <a:pt x="278" y="116"/>
                </a:lnTo>
                <a:lnTo>
                  <a:pt x="260" y="98"/>
                </a:lnTo>
                <a:lnTo>
                  <a:pt x="260" y="98"/>
                </a:lnTo>
                <a:lnTo>
                  <a:pt x="258" y="96"/>
                </a:lnTo>
                <a:lnTo>
                  <a:pt x="258" y="96"/>
                </a:lnTo>
                <a:lnTo>
                  <a:pt x="252" y="130"/>
                </a:lnTo>
                <a:lnTo>
                  <a:pt x="252" y="130"/>
                </a:lnTo>
                <a:lnTo>
                  <a:pt x="246" y="146"/>
                </a:lnTo>
                <a:lnTo>
                  <a:pt x="246" y="146"/>
                </a:lnTo>
                <a:lnTo>
                  <a:pt x="246" y="154"/>
                </a:lnTo>
                <a:lnTo>
                  <a:pt x="246" y="162"/>
                </a:lnTo>
                <a:lnTo>
                  <a:pt x="246" y="162"/>
                </a:lnTo>
                <a:lnTo>
                  <a:pt x="248" y="162"/>
                </a:lnTo>
                <a:lnTo>
                  <a:pt x="248" y="164"/>
                </a:lnTo>
                <a:lnTo>
                  <a:pt x="248" y="164"/>
                </a:lnTo>
                <a:lnTo>
                  <a:pt x="260" y="162"/>
                </a:lnTo>
                <a:lnTo>
                  <a:pt x="260" y="162"/>
                </a:lnTo>
                <a:lnTo>
                  <a:pt x="276" y="156"/>
                </a:lnTo>
                <a:lnTo>
                  <a:pt x="290" y="148"/>
                </a:lnTo>
                <a:lnTo>
                  <a:pt x="290" y="148"/>
                </a:lnTo>
                <a:lnTo>
                  <a:pt x="296" y="146"/>
                </a:lnTo>
                <a:lnTo>
                  <a:pt x="298" y="146"/>
                </a:lnTo>
                <a:lnTo>
                  <a:pt x="300" y="146"/>
                </a:lnTo>
                <a:lnTo>
                  <a:pt x="300" y="146"/>
                </a:lnTo>
                <a:lnTo>
                  <a:pt x="302" y="146"/>
                </a:lnTo>
                <a:lnTo>
                  <a:pt x="302" y="146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2531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4038694" y="2609694"/>
            <a:ext cx="380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Prototype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D54B1D7-0AD6-4B6C-8255-17391A27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70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BE226E2F-93C8-4DE8-9BD4-03CB43AA39D0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EE34E7D-968E-4140-9B0D-A74EEB33B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94" y="1412871"/>
            <a:ext cx="5361077" cy="261480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1273BE2-6D7B-4FFE-81DB-CE5F63F96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22" y="632460"/>
            <a:ext cx="2477847" cy="44847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156A88D-F8FB-4F0A-824D-B1ABCF430C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9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26A832F-8238-441B-9F07-715C816D7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11" name="그림 10" descr="사람, 남자이(가) 표시된 사진&#10;&#10;자동 생성된 설명">
            <a:extLst>
              <a:ext uri="{FF2B5EF4-FFF2-40B4-BE49-F238E27FC236}">
                <a16:creationId xmlns:a16="http://schemas.microsoft.com/office/drawing/2014/main" id="{F6ABF5C9-E0B5-403F-96C2-9EE02A7B1C7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8060" y="1522872"/>
            <a:ext cx="3782125" cy="3985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867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4543891" y="2721732"/>
            <a:ext cx="380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Blood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3181255" y="2721732"/>
            <a:ext cx="56537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and Drawn Shapes" pitchFamily="50" charset="0"/>
              </a:rPr>
              <a:t>Prototype Chain</a:t>
            </a:r>
            <a:endParaRPr lang="en-US" sz="6600" dirty="0">
              <a:solidFill>
                <a:schemeClr val="bg1"/>
              </a:solidFill>
              <a:latin typeface="Hand Drawn Shapes" pitchFamily="50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725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5109275" y="2721732"/>
            <a:ext cx="19734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Hand Drawn Shapes" pitchFamily="50" charset="0"/>
              </a:rPr>
              <a:t>95%</a:t>
            </a:r>
            <a:endParaRPr lang="en-US" sz="6600" dirty="0">
              <a:solidFill>
                <a:schemeClr val="bg1"/>
              </a:solidFill>
              <a:latin typeface="Hand Drawn Shapes" pitchFamily="50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1063928-5802-403C-9163-33C206A0E311}"/>
              </a:ext>
            </a:extLst>
          </p:cNvPr>
          <p:cNvSpPr txBox="1"/>
          <p:nvPr/>
        </p:nvSpPr>
        <p:spPr>
          <a:xfrm>
            <a:off x="1910714" y="3458610"/>
            <a:ext cx="76904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dirty="0">
                <a:hlinkClick r:id="rId4"/>
              </a:rPr>
              <a:t>https://www.youtube.com/watch?v=wUgmzvExL_E</a:t>
            </a:r>
            <a:r>
              <a:rPr lang="ko-KR" altLang="en-US" sz="2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5931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5295835" y="2721732"/>
            <a:ext cx="38022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This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396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15364" name="Picture 4" descr="Adele - Someone Like You』가사/해석, 아델의 실제 이야기를 담다">
            <a:extLst>
              <a:ext uri="{FF2B5EF4-FFF2-40B4-BE49-F238E27FC236}">
                <a16:creationId xmlns:a16="http://schemas.microsoft.com/office/drawing/2014/main" id="{869D1D66-BC6A-4959-9E2A-7F4F38229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359" y="1000812"/>
            <a:ext cx="4549836" cy="4549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88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2908933" y="2721732"/>
            <a:ext cx="607076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Someone Like 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91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1"/>
          <p:cNvSpPr>
            <a:spLocks noChangeArrowheads="1"/>
          </p:cNvSpPr>
          <p:nvPr/>
        </p:nvSpPr>
        <p:spPr bwMode="auto">
          <a:xfrm>
            <a:off x="0" y="0"/>
            <a:ext cx="12191999" cy="6858000"/>
          </a:xfrm>
          <a:prstGeom prst="rect">
            <a:avLst/>
          </a:pr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58"/>
          <p:cNvSpPr>
            <a:spLocks/>
          </p:cNvSpPr>
          <p:nvPr/>
        </p:nvSpPr>
        <p:spPr bwMode="auto">
          <a:xfrm>
            <a:off x="0" y="4769763"/>
            <a:ext cx="12191999" cy="2088238"/>
          </a:xfrm>
          <a:custGeom>
            <a:avLst/>
            <a:gdLst>
              <a:gd name="T0" fmla="*/ 0 w 7660"/>
              <a:gd name="T1" fmla="*/ 970 h 1312"/>
              <a:gd name="T2" fmla="*/ 0 w 7660"/>
              <a:gd name="T3" fmla="*/ 970 h 1312"/>
              <a:gd name="T4" fmla="*/ 14 w 7660"/>
              <a:gd name="T5" fmla="*/ 960 h 1312"/>
              <a:gd name="T6" fmla="*/ 58 w 7660"/>
              <a:gd name="T7" fmla="*/ 932 h 1312"/>
              <a:gd name="T8" fmla="*/ 132 w 7660"/>
              <a:gd name="T9" fmla="*/ 888 h 1312"/>
              <a:gd name="T10" fmla="*/ 234 w 7660"/>
              <a:gd name="T11" fmla="*/ 830 h 1312"/>
              <a:gd name="T12" fmla="*/ 364 w 7660"/>
              <a:gd name="T13" fmla="*/ 762 h 1312"/>
              <a:gd name="T14" fmla="*/ 440 w 7660"/>
              <a:gd name="T15" fmla="*/ 724 h 1312"/>
              <a:gd name="T16" fmla="*/ 522 w 7660"/>
              <a:gd name="T17" fmla="*/ 684 h 1312"/>
              <a:gd name="T18" fmla="*/ 610 w 7660"/>
              <a:gd name="T19" fmla="*/ 644 h 1312"/>
              <a:gd name="T20" fmla="*/ 706 w 7660"/>
              <a:gd name="T21" fmla="*/ 602 h 1312"/>
              <a:gd name="T22" fmla="*/ 808 w 7660"/>
              <a:gd name="T23" fmla="*/ 558 h 1312"/>
              <a:gd name="T24" fmla="*/ 918 w 7660"/>
              <a:gd name="T25" fmla="*/ 516 h 1312"/>
              <a:gd name="T26" fmla="*/ 1034 w 7660"/>
              <a:gd name="T27" fmla="*/ 472 h 1312"/>
              <a:gd name="T28" fmla="*/ 1156 w 7660"/>
              <a:gd name="T29" fmla="*/ 428 h 1312"/>
              <a:gd name="T30" fmla="*/ 1284 w 7660"/>
              <a:gd name="T31" fmla="*/ 386 h 1312"/>
              <a:gd name="T32" fmla="*/ 1418 w 7660"/>
              <a:gd name="T33" fmla="*/ 344 h 1312"/>
              <a:gd name="T34" fmla="*/ 1560 w 7660"/>
              <a:gd name="T35" fmla="*/ 302 h 1312"/>
              <a:gd name="T36" fmla="*/ 1706 w 7660"/>
              <a:gd name="T37" fmla="*/ 262 h 1312"/>
              <a:gd name="T38" fmla="*/ 1860 w 7660"/>
              <a:gd name="T39" fmla="*/ 224 h 1312"/>
              <a:gd name="T40" fmla="*/ 2020 w 7660"/>
              <a:gd name="T41" fmla="*/ 186 h 1312"/>
              <a:gd name="T42" fmla="*/ 2186 w 7660"/>
              <a:gd name="T43" fmla="*/ 152 h 1312"/>
              <a:gd name="T44" fmla="*/ 2358 w 7660"/>
              <a:gd name="T45" fmla="*/ 122 h 1312"/>
              <a:gd name="T46" fmla="*/ 2534 w 7660"/>
              <a:gd name="T47" fmla="*/ 92 h 1312"/>
              <a:gd name="T48" fmla="*/ 2718 w 7660"/>
              <a:gd name="T49" fmla="*/ 68 h 1312"/>
              <a:gd name="T50" fmla="*/ 2908 w 7660"/>
              <a:gd name="T51" fmla="*/ 46 h 1312"/>
              <a:gd name="T52" fmla="*/ 3102 w 7660"/>
              <a:gd name="T53" fmla="*/ 28 h 1312"/>
              <a:gd name="T54" fmla="*/ 3304 w 7660"/>
              <a:gd name="T55" fmla="*/ 14 h 1312"/>
              <a:gd name="T56" fmla="*/ 3406 w 7660"/>
              <a:gd name="T57" fmla="*/ 8 h 1312"/>
              <a:gd name="T58" fmla="*/ 3510 w 7660"/>
              <a:gd name="T59" fmla="*/ 4 h 1312"/>
              <a:gd name="T60" fmla="*/ 3510 w 7660"/>
              <a:gd name="T61" fmla="*/ 4 h 1312"/>
              <a:gd name="T62" fmla="*/ 3614 w 7660"/>
              <a:gd name="T63" fmla="*/ 0 h 1312"/>
              <a:gd name="T64" fmla="*/ 3718 w 7660"/>
              <a:gd name="T65" fmla="*/ 0 h 1312"/>
              <a:gd name="T66" fmla="*/ 3822 w 7660"/>
              <a:gd name="T67" fmla="*/ 0 h 1312"/>
              <a:gd name="T68" fmla="*/ 3924 w 7660"/>
              <a:gd name="T69" fmla="*/ 0 h 1312"/>
              <a:gd name="T70" fmla="*/ 4026 w 7660"/>
              <a:gd name="T71" fmla="*/ 2 h 1312"/>
              <a:gd name="T72" fmla="*/ 4128 w 7660"/>
              <a:gd name="T73" fmla="*/ 6 h 1312"/>
              <a:gd name="T74" fmla="*/ 4330 w 7660"/>
              <a:gd name="T75" fmla="*/ 16 h 1312"/>
              <a:gd name="T76" fmla="*/ 4528 w 7660"/>
              <a:gd name="T77" fmla="*/ 30 h 1312"/>
              <a:gd name="T78" fmla="*/ 4722 w 7660"/>
              <a:gd name="T79" fmla="*/ 48 h 1312"/>
              <a:gd name="T80" fmla="*/ 4912 w 7660"/>
              <a:gd name="T81" fmla="*/ 70 h 1312"/>
              <a:gd name="T82" fmla="*/ 5100 w 7660"/>
              <a:gd name="T83" fmla="*/ 96 h 1312"/>
              <a:gd name="T84" fmla="*/ 5284 w 7660"/>
              <a:gd name="T85" fmla="*/ 124 h 1312"/>
              <a:gd name="T86" fmla="*/ 5462 w 7660"/>
              <a:gd name="T87" fmla="*/ 154 h 1312"/>
              <a:gd name="T88" fmla="*/ 5636 w 7660"/>
              <a:gd name="T89" fmla="*/ 186 h 1312"/>
              <a:gd name="T90" fmla="*/ 5804 w 7660"/>
              <a:gd name="T91" fmla="*/ 220 h 1312"/>
              <a:gd name="T92" fmla="*/ 5968 w 7660"/>
              <a:gd name="T93" fmla="*/ 256 h 1312"/>
              <a:gd name="T94" fmla="*/ 6124 w 7660"/>
              <a:gd name="T95" fmla="*/ 294 h 1312"/>
              <a:gd name="T96" fmla="*/ 6276 w 7660"/>
              <a:gd name="T97" fmla="*/ 332 h 1312"/>
              <a:gd name="T98" fmla="*/ 6422 w 7660"/>
              <a:gd name="T99" fmla="*/ 370 h 1312"/>
              <a:gd name="T100" fmla="*/ 6560 w 7660"/>
              <a:gd name="T101" fmla="*/ 410 h 1312"/>
              <a:gd name="T102" fmla="*/ 6692 w 7660"/>
              <a:gd name="T103" fmla="*/ 448 h 1312"/>
              <a:gd name="T104" fmla="*/ 6818 w 7660"/>
              <a:gd name="T105" fmla="*/ 488 h 1312"/>
              <a:gd name="T106" fmla="*/ 6936 w 7660"/>
              <a:gd name="T107" fmla="*/ 524 h 1312"/>
              <a:gd name="T108" fmla="*/ 7046 w 7660"/>
              <a:gd name="T109" fmla="*/ 562 h 1312"/>
              <a:gd name="T110" fmla="*/ 7148 w 7660"/>
              <a:gd name="T111" fmla="*/ 596 h 1312"/>
              <a:gd name="T112" fmla="*/ 7326 w 7660"/>
              <a:gd name="T113" fmla="*/ 660 h 1312"/>
              <a:gd name="T114" fmla="*/ 7468 w 7660"/>
              <a:gd name="T115" fmla="*/ 716 h 1312"/>
              <a:gd name="T116" fmla="*/ 7574 w 7660"/>
              <a:gd name="T117" fmla="*/ 758 h 1312"/>
              <a:gd name="T118" fmla="*/ 7660 w 7660"/>
              <a:gd name="T119" fmla="*/ 796 h 1312"/>
              <a:gd name="T120" fmla="*/ 7660 w 7660"/>
              <a:gd name="T121" fmla="*/ 1312 h 1312"/>
              <a:gd name="T122" fmla="*/ 0 w 7660"/>
              <a:gd name="T123" fmla="*/ 1312 h 1312"/>
              <a:gd name="T124" fmla="*/ 0 w 7660"/>
              <a:gd name="T125" fmla="*/ 970 h 1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60" h="1312">
                <a:moveTo>
                  <a:pt x="0" y="970"/>
                </a:moveTo>
                <a:lnTo>
                  <a:pt x="0" y="970"/>
                </a:lnTo>
                <a:lnTo>
                  <a:pt x="14" y="960"/>
                </a:lnTo>
                <a:lnTo>
                  <a:pt x="58" y="932"/>
                </a:lnTo>
                <a:lnTo>
                  <a:pt x="132" y="888"/>
                </a:lnTo>
                <a:lnTo>
                  <a:pt x="234" y="830"/>
                </a:lnTo>
                <a:lnTo>
                  <a:pt x="364" y="762"/>
                </a:lnTo>
                <a:lnTo>
                  <a:pt x="440" y="724"/>
                </a:lnTo>
                <a:lnTo>
                  <a:pt x="522" y="684"/>
                </a:lnTo>
                <a:lnTo>
                  <a:pt x="610" y="644"/>
                </a:lnTo>
                <a:lnTo>
                  <a:pt x="706" y="602"/>
                </a:lnTo>
                <a:lnTo>
                  <a:pt x="808" y="558"/>
                </a:lnTo>
                <a:lnTo>
                  <a:pt x="918" y="516"/>
                </a:lnTo>
                <a:lnTo>
                  <a:pt x="1034" y="472"/>
                </a:lnTo>
                <a:lnTo>
                  <a:pt x="1156" y="428"/>
                </a:lnTo>
                <a:lnTo>
                  <a:pt x="1284" y="386"/>
                </a:lnTo>
                <a:lnTo>
                  <a:pt x="1418" y="344"/>
                </a:lnTo>
                <a:lnTo>
                  <a:pt x="1560" y="302"/>
                </a:lnTo>
                <a:lnTo>
                  <a:pt x="1706" y="262"/>
                </a:lnTo>
                <a:lnTo>
                  <a:pt x="1860" y="224"/>
                </a:lnTo>
                <a:lnTo>
                  <a:pt x="2020" y="186"/>
                </a:lnTo>
                <a:lnTo>
                  <a:pt x="2186" y="152"/>
                </a:lnTo>
                <a:lnTo>
                  <a:pt x="2358" y="122"/>
                </a:lnTo>
                <a:lnTo>
                  <a:pt x="2534" y="92"/>
                </a:lnTo>
                <a:lnTo>
                  <a:pt x="2718" y="68"/>
                </a:lnTo>
                <a:lnTo>
                  <a:pt x="2908" y="46"/>
                </a:lnTo>
                <a:lnTo>
                  <a:pt x="3102" y="28"/>
                </a:lnTo>
                <a:lnTo>
                  <a:pt x="3304" y="14"/>
                </a:lnTo>
                <a:lnTo>
                  <a:pt x="3406" y="8"/>
                </a:lnTo>
                <a:lnTo>
                  <a:pt x="3510" y="4"/>
                </a:lnTo>
                <a:lnTo>
                  <a:pt x="3510" y="4"/>
                </a:lnTo>
                <a:lnTo>
                  <a:pt x="3614" y="0"/>
                </a:lnTo>
                <a:lnTo>
                  <a:pt x="3718" y="0"/>
                </a:lnTo>
                <a:lnTo>
                  <a:pt x="3822" y="0"/>
                </a:lnTo>
                <a:lnTo>
                  <a:pt x="3924" y="0"/>
                </a:lnTo>
                <a:lnTo>
                  <a:pt x="4026" y="2"/>
                </a:lnTo>
                <a:lnTo>
                  <a:pt x="4128" y="6"/>
                </a:lnTo>
                <a:lnTo>
                  <a:pt x="4330" y="16"/>
                </a:lnTo>
                <a:lnTo>
                  <a:pt x="4528" y="30"/>
                </a:lnTo>
                <a:lnTo>
                  <a:pt x="4722" y="48"/>
                </a:lnTo>
                <a:lnTo>
                  <a:pt x="4912" y="70"/>
                </a:lnTo>
                <a:lnTo>
                  <a:pt x="5100" y="96"/>
                </a:lnTo>
                <a:lnTo>
                  <a:pt x="5284" y="124"/>
                </a:lnTo>
                <a:lnTo>
                  <a:pt x="5462" y="154"/>
                </a:lnTo>
                <a:lnTo>
                  <a:pt x="5636" y="186"/>
                </a:lnTo>
                <a:lnTo>
                  <a:pt x="5804" y="220"/>
                </a:lnTo>
                <a:lnTo>
                  <a:pt x="5968" y="256"/>
                </a:lnTo>
                <a:lnTo>
                  <a:pt x="6124" y="294"/>
                </a:lnTo>
                <a:lnTo>
                  <a:pt x="6276" y="332"/>
                </a:lnTo>
                <a:lnTo>
                  <a:pt x="6422" y="370"/>
                </a:lnTo>
                <a:lnTo>
                  <a:pt x="6560" y="410"/>
                </a:lnTo>
                <a:lnTo>
                  <a:pt x="6692" y="448"/>
                </a:lnTo>
                <a:lnTo>
                  <a:pt x="6818" y="488"/>
                </a:lnTo>
                <a:lnTo>
                  <a:pt x="6936" y="524"/>
                </a:lnTo>
                <a:lnTo>
                  <a:pt x="7046" y="562"/>
                </a:lnTo>
                <a:lnTo>
                  <a:pt x="7148" y="596"/>
                </a:lnTo>
                <a:lnTo>
                  <a:pt x="7326" y="660"/>
                </a:lnTo>
                <a:lnTo>
                  <a:pt x="7468" y="716"/>
                </a:lnTo>
                <a:lnTo>
                  <a:pt x="7574" y="758"/>
                </a:lnTo>
                <a:lnTo>
                  <a:pt x="7660" y="796"/>
                </a:lnTo>
                <a:lnTo>
                  <a:pt x="7660" y="1312"/>
                </a:lnTo>
                <a:lnTo>
                  <a:pt x="0" y="1312"/>
                </a:lnTo>
                <a:lnTo>
                  <a:pt x="0" y="97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59"/>
          <p:cNvSpPr>
            <a:spLocks/>
          </p:cNvSpPr>
          <p:nvPr/>
        </p:nvSpPr>
        <p:spPr bwMode="auto">
          <a:xfrm rot="21212062">
            <a:off x="223241" y="1372553"/>
            <a:ext cx="4320266" cy="3927021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2235628" y="637878"/>
            <a:ext cx="1870075" cy="1482725"/>
            <a:chOff x="2235628" y="637878"/>
            <a:chExt cx="1870075" cy="1482725"/>
          </a:xfrm>
        </p:grpSpPr>
        <p:sp>
          <p:nvSpPr>
            <p:cNvPr id="70" name="Freeform 68"/>
            <p:cNvSpPr>
              <a:spLocks/>
            </p:cNvSpPr>
            <p:nvPr/>
          </p:nvSpPr>
          <p:spPr bwMode="auto">
            <a:xfrm>
              <a:off x="2340403" y="637878"/>
              <a:ext cx="1765300" cy="993775"/>
            </a:xfrm>
            <a:custGeom>
              <a:avLst/>
              <a:gdLst>
                <a:gd name="T0" fmla="*/ 1098 w 1112"/>
                <a:gd name="T1" fmla="*/ 610 h 626"/>
                <a:gd name="T2" fmla="*/ 1050 w 1112"/>
                <a:gd name="T3" fmla="*/ 572 h 626"/>
                <a:gd name="T4" fmla="*/ 984 w 1112"/>
                <a:gd name="T5" fmla="*/ 588 h 626"/>
                <a:gd name="T6" fmla="*/ 960 w 1112"/>
                <a:gd name="T7" fmla="*/ 604 h 626"/>
                <a:gd name="T8" fmla="*/ 890 w 1112"/>
                <a:gd name="T9" fmla="*/ 578 h 626"/>
                <a:gd name="T10" fmla="*/ 828 w 1112"/>
                <a:gd name="T11" fmla="*/ 604 h 626"/>
                <a:gd name="T12" fmla="*/ 796 w 1112"/>
                <a:gd name="T13" fmla="*/ 620 h 626"/>
                <a:gd name="T14" fmla="*/ 734 w 1112"/>
                <a:gd name="T15" fmla="*/ 562 h 626"/>
                <a:gd name="T16" fmla="*/ 624 w 1112"/>
                <a:gd name="T17" fmla="*/ 552 h 626"/>
                <a:gd name="T18" fmla="*/ 590 w 1112"/>
                <a:gd name="T19" fmla="*/ 568 h 626"/>
                <a:gd name="T20" fmla="*/ 612 w 1112"/>
                <a:gd name="T21" fmla="*/ 600 h 626"/>
                <a:gd name="T22" fmla="*/ 596 w 1112"/>
                <a:gd name="T23" fmla="*/ 626 h 626"/>
                <a:gd name="T24" fmla="*/ 582 w 1112"/>
                <a:gd name="T25" fmla="*/ 610 h 626"/>
                <a:gd name="T26" fmla="*/ 570 w 1112"/>
                <a:gd name="T27" fmla="*/ 566 h 626"/>
                <a:gd name="T28" fmla="*/ 534 w 1112"/>
                <a:gd name="T29" fmla="*/ 520 h 626"/>
                <a:gd name="T30" fmla="*/ 472 w 1112"/>
                <a:gd name="T31" fmla="*/ 520 h 626"/>
                <a:gd name="T32" fmla="*/ 414 w 1112"/>
                <a:gd name="T33" fmla="*/ 476 h 626"/>
                <a:gd name="T34" fmla="*/ 382 w 1112"/>
                <a:gd name="T35" fmla="*/ 474 h 626"/>
                <a:gd name="T36" fmla="*/ 344 w 1112"/>
                <a:gd name="T37" fmla="*/ 504 h 626"/>
                <a:gd name="T38" fmla="*/ 324 w 1112"/>
                <a:gd name="T39" fmla="*/ 516 h 626"/>
                <a:gd name="T40" fmla="*/ 308 w 1112"/>
                <a:gd name="T41" fmla="*/ 496 h 626"/>
                <a:gd name="T42" fmla="*/ 324 w 1112"/>
                <a:gd name="T43" fmla="*/ 482 h 626"/>
                <a:gd name="T44" fmla="*/ 348 w 1112"/>
                <a:gd name="T45" fmla="*/ 462 h 626"/>
                <a:gd name="T46" fmla="*/ 320 w 1112"/>
                <a:gd name="T47" fmla="*/ 376 h 626"/>
                <a:gd name="T48" fmla="*/ 234 w 1112"/>
                <a:gd name="T49" fmla="*/ 312 h 626"/>
                <a:gd name="T50" fmla="*/ 204 w 1112"/>
                <a:gd name="T51" fmla="*/ 294 h 626"/>
                <a:gd name="T52" fmla="*/ 158 w 1112"/>
                <a:gd name="T53" fmla="*/ 190 h 626"/>
                <a:gd name="T54" fmla="*/ 110 w 1112"/>
                <a:gd name="T55" fmla="*/ 166 h 626"/>
                <a:gd name="T56" fmla="*/ 88 w 1112"/>
                <a:gd name="T57" fmla="*/ 130 h 626"/>
                <a:gd name="T58" fmla="*/ 56 w 1112"/>
                <a:gd name="T59" fmla="*/ 78 h 626"/>
                <a:gd name="T60" fmla="*/ 20 w 1112"/>
                <a:gd name="T61" fmla="*/ 72 h 626"/>
                <a:gd name="T62" fmla="*/ 0 w 1112"/>
                <a:gd name="T63" fmla="*/ 68 h 626"/>
                <a:gd name="T64" fmla="*/ 20 w 1112"/>
                <a:gd name="T65" fmla="*/ 36 h 626"/>
                <a:gd name="T66" fmla="*/ 156 w 1112"/>
                <a:gd name="T67" fmla="*/ 0 h 626"/>
                <a:gd name="T68" fmla="*/ 280 w 1112"/>
                <a:gd name="T69" fmla="*/ 42 h 626"/>
                <a:gd name="T70" fmla="*/ 320 w 1112"/>
                <a:gd name="T71" fmla="*/ 44 h 626"/>
                <a:gd name="T72" fmla="*/ 330 w 1112"/>
                <a:gd name="T73" fmla="*/ 52 h 626"/>
                <a:gd name="T74" fmla="*/ 328 w 1112"/>
                <a:gd name="T75" fmla="*/ 70 h 626"/>
                <a:gd name="T76" fmla="*/ 420 w 1112"/>
                <a:gd name="T77" fmla="*/ 192 h 626"/>
                <a:gd name="T78" fmla="*/ 476 w 1112"/>
                <a:gd name="T79" fmla="*/ 242 h 626"/>
                <a:gd name="T80" fmla="*/ 498 w 1112"/>
                <a:gd name="T81" fmla="*/ 228 h 626"/>
                <a:gd name="T82" fmla="*/ 522 w 1112"/>
                <a:gd name="T83" fmla="*/ 196 h 626"/>
                <a:gd name="T84" fmla="*/ 540 w 1112"/>
                <a:gd name="T85" fmla="*/ 174 h 626"/>
                <a:gd name="T86" fmla="*/ 558 w 1112"/>
                <a:gd name="T87" fmla="*/ 168 h 626"/>
                <a:gd name="T88" fmla="*/ 570 w 1112"/>
                <a:gd name="T89" fmla="*/ 198 h 626"/>
                <a:gd name="T90" fmla="*/ 600 w 1112"/>
                <a:gd name="T91" fmla="*/ 210 h 626"/>
                <a:gd name="T92" fmla="*/ 650 w 1112"/>
                <a:gd name="T93" fmla="*/ 200 h 626"/>
                <a:gd name="T94" fmla="*/ 658 w 1112"/>
                <a:gd name="T95" fmla="*/ 214 h 626"/>
                <a:gd name="T96" fmla="*/ 656 w 1112"/>
                <a:gd name="T97" fmla="*/ 252 h 626"/>
                <a:gd name="T98" fmla="*/ 646 w 1112"/>
                <a:gd name="T99" fmla="*/ 286 h 626"/>
                <a:gd name="T100" fmla="*/ 648 w 1112"/>
                <a:gd name="T101" fmla="*/ 318 h 626"/>
                <a:gd name="T102" fmla="*/ 678 w 1112"/>
                <a:gd name="T103" fmla="*/ 346 h 626"/>
                <a:gd name="T104" fmla="*/ 874 w 1112"/>
                <a:gd name="T105" fmla="*/ 376 h 626"/>
                <a:gd name="T106" fmla="*/ 884 w 1112"/>
                <a:gd name="T107" fmla="*/ 368 h 626"/>
                <a:gd name="T108" fmla="*/ 904 w 1112"/>
                <a:gd name="T109" fmla="*/ 378 h 626"/>
                <a:gd name="T110" fmla="*/ 978 w 1112"/>
                <a:gd name="T111" fmla="*/ 408 h 626"/>
                <a:gd name="T112" fmla="*/ 1084 w 1112"/>
                <a:gd name="T113" fmla="*/ 504 h 626"/>
                <a:gd name="T114" fmla="*/ 1112 w 1112"/>
                <a:gd name="T115" fmla="*/ 592 h 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12" h="626">
                  <a:moveTo>
                    <a:pt x="1112" y="608"/>
                  </a:moveTo>
                  <a:lnTo>
                    <a:pt x="1112" y="608"/>
                  </a:lnTo>
                  <a:lnTo>
                    <a:pt x="1108" y="612"/>
                  </a:lnTo>
                  <a:lnTo>
                    <a:pt x="1104" y="612"/>
                  </a:lnTo>
                  <a:lnTo>
                    <a:pt x="1100" y="612"/>
                  </a:lnTo>
                  <a:lnTo>
                    <a:pt x="1098" y="610"/>
                  </a:lnTo>
                  <a:lnTo>
                    <a:pt x="1098" y="610"/>
                  </a:lnTo>
                  <a:lnTo>
                    <a:pt x="1074" y="590"/>
                  </a:lnTo>
                  <a:lnTo>
                    <a:pt x="1074" y="590"/>
                  </a:lnTo>
                  <a:lnTo>
                    <a:pt x="1068" y="584"/>
                  </a:lnTo>
                  <a:lnTo>
                    <a:pt x="1058" y="578"/>
                  </a:lnTo>
                  <a:lnTo>
                    <a:pt x="1050" y="572"/>
                  </a:lnTo>
                  <a:lnTo>
                    <a:pt x="1040" y="570"/>
                  </a:lnTo>
                  <a:lnTo>
                    <a:pt x="1040" y="570"/>
                  </a:lnTo>
                  <a:lnTo>
                    <a:pt x="1024" y="568"/>
                  </a:lnTo>
                  <a:lnTo>
                    <a:pt x="1010" y="570"/>
                  </a:lnTo>
                  <a:lnTo>
                    <a:pt x="996" y="576"/>
                  </a:lnTo>
                  <a:lnTo>
                    <a:pt x="984" y="588"/>
                  </a:lnTo>
                  <a:lnTo>
                    <a:pt x="984" y="588"/>
                  </a:lnTo>
                  <a:lnTo>
                    <a:pt x="968" y="602"/>
                  </a:lnTo>
                  <a:lnTo>
                    <a:pt x="968" y="602"/>
                  </a:lnTo>
                  <a:lnTo>
                    <a:pt x="964" y="604"/>
                  </a:lnTo>
                  <a:lnTo>
                    <a:pt x="960" y="604"/>
                  </a:lnTo>
                  <a:lnTo>
                    <a:pt x="960" y="604"/>
                  </a:lnTo>
                  <a:lnTo>
                    <a:pt x="934" y="590"/>
                  </a:lnTo>
                  <a:lnTo>
                    <a:pt x="934" y="590"/>
                  </a:lnTo>
                  <a:lnTo>
                    <a:pt x="922" y="584"/>
                  </a:lnTo>
                  <a:lnTo>
                    <a:pt x="912" y="580"/>
                  </a:lnTo>
                  <a:lnTo>
                    <a:pt x="902" y="578"/>
                  </a:lnTo>
                  <a:lnTo>
                    <a:pt x="890" y="578"/>
                  </a:lnTo>
                  <a:lnTo>
                    <a:pt x="880" y="578"/>
                  </a:lnTo>
                  <a:lnTo>
                    <a:pt x="870" y="580"/>
                  </a:lnTo>
                  <a:lnTo>
                    <a:pt x="858" y="584"/>
                  </a:lnTo>
                  <a:lnTo>
                    <a:pt x="848" y="590"/>
                  </a:lnTo>
                  <a:lnTo>
                    <a:pt x="848" y="590"/>
                  </a:lnTo>
                  <a:lnTo>
                    <a:pt x="828" y="604"/>
                  </a:lnTo>
                  <a:lnTo>
                    <a:pt x="808" y="620"/>
                  </a:lnTo>
                  <a:lnTo>
                    <a:pt x="808" y="620"/>
                  </a:lnTo>
                  <a:lnTo>
                    <a:pt x="804" y="622"/>
                  </a:lnTo>
                  <a:lnTo>
                    <a:pt x="802" y="624"/>
                  </a:lnTo>
                  <a:lnTo>
                    <a:pt x="798" y="622"/>
                  </a:lnTo>
                  <a:lnTo>
                    <a:pt x="796" y="620"/>
                  </a:lnTo>
                  <a:lnTo>
                    <a:pt x="796" y="620"/>
                  </a:lnTo>
                  <a:lnTo>
                    <a:pt x="786" y="608"/>
                  </a:lnTo>
                  <a:lnTo>
                    <a:pt x="786" y="608"/>
                  </a:lnTo>
                  <a:lnTo>
                    <a:pt x="768" y="590"/>
                  </a:lnTo>
                  <a:lnTo>
                    <a:pt x="752" y="576"/>
                  </a:lnTo>
                  <a:lnTo>
                    <a:pt x="734" y="562"/>
                  </a:lnTo>
                  <a:lnTo>
                    <a:pt x="714" y="554"/>
                  </a:lnTo>
                  <a:lnTo>
                    <a:pt x="694" y="548"/>
                  </a:lnTo>
                  <a:lnTo>
                    <a:pt x="672" y="546"/>
                  </a:lnTo>
                  <a:lnTo>
                    <a:pt x="648" y="546"/>
                  </a:lnTo>
                  <a:lnTo>
                    <a:pt x="624" y="552"/>
                  </a:lnTo>
                  <a:lnTo>
                    <a:pt x="624" y="552"/>
                  </a:lnTo>
                  <a:lnTo>
                    <a:pt x="610" y="554"/>
                  </a:lnTo>
                  <a:lnTo>
                    <a:pt x="610" y="554"/>
                  </a:lnTo>
                  <a:lnTo>
                    <a:pt x="602" y="558"/>
                  </a:lnTo>
                  <a:lnTo>
                    <a:pt x="602" y="558"/>
                  </a:lnTo>
                  <a:lnTo>
                    <a:pt x="594" y="562"/>
                  </a:lnTo>
                  <a:lnTo>
                    <a:pt x="590" y="568"/>
                  </a:lnTo>
                  <a:lnTo>
                    <a:pt x="592" y="574"/>
                  </a:lnTo>
                  <a:lnTo>
                    <a:pt x="596" y="580"/>
                  </a:lnTo>
                  <a:lnTo>
                    <a:pt x="596" y="580"/>
                  </a:lnTo>
                  <a:lnTo>
                    <a:pt x="610" y="594"/>
                  </a:lnTo>
                  <a:lnTo>
                    <a:pt x="610" y="594"/>
                  </a:lnTo>
                  <a:lnTo>
                    <a:pt x="612" y="600"/>
                  </a:lnTo>
                  <a:lnTo>
                    <a:pt x="614" y="604"/>
                  </a:lnTo>
                  <a:lnTo>
                    <a:pt x="614" y="610"/>
                  </a:lnTo>
                  <a:lnTo>
                    <a:pt x="612" y="614"/>
                  </a:lnTo>
                  <a:lnTo>
                    <a:pt x="606" y="622"/>
                  </a:lnTo>
                  <a:lnTo>
                    <a:pt x="596" y="626"/>
                  </a:lnTo>
                  <a:lnTo>
                    <a:pt x="596" y="626"/>
                  </a:lnTo>
                  <a:lnTo>
                    <a:pt x="590" y="626"/>
                  </a:lnTo>
                  <a:lnTo>
                    <a:pt x="586" y="626"/>
                  </a:lnTo>
                  <a:lnTo>
                    <a:pt x="584" y="622"/>
                  </a:lnTo>
                  <a:lnTo>
                    <a:pt x="582" y="618"/>
                  </a:lnTo>
                  <a:lnTo>
                    <a:pt x="582" y="618"/>
                  </a:lnTo>
                  <a:lnTo>
                    <a:pt x="582" y="610"/>
                  </a:lnTo>
                  <a:lnTo>
                    <a:pt x="580" y="604"/>
                  </a:lnTo>
                  <a:lnTo>
                    <a:pt x="574" y="592"/>
                  </a:lnTo>
                  <a:lnTo>
                    <a:pt x="574" y="592"/>
                  </a:lnTo>
                  <a:lnTo>
                    <a:pt x="570" y="580"/>
                  </a:lnTo>
                  <a:lnTo>
                    <a:pt x="570" y="566"/>
                  </a:lnTo>
                  <a:lnTo>
                    <a:pt x="570" y="566"/>
                  </a:lnTo>
                  <a:lnTo>
                    <a:pt x="568" y="560"/>
                  </a:lnTo>
                  <a:lnTo>
                    <a:pt x="566" y="552"/>
                  </a:lnTo>
                  <a:lnTo>
                    <a:pt x="564" y="544"/>
                  </a:lnTo>
                  <a:lnTo>
                    <a:pt x="560" y="538"/>
                  </a:lnTo>
                  <a:lnTo>
                    <a:pt x="548" y="528"/>
                  </a:lnTo>
                  <a:lnTo>
                    <a:pt x="534" y="520"/>
                  </a:lnTo>
                  <a:lnTo>
                    <a:pt x="534" y="520"/>
                  </a:lnTo>
                  <a:lnTo>
                    <a:pt x="524" y="518"/>
                  </a:lnTo>
                  <a:lnTo>
                    <a:pt x="512" y="520"/>
                  </a:lnTo>
                  <a:lnTo>
                    <a:pt x="512" y="520"/>
                  </a:lnTo>
                  <a:lnTo>
                    <a:pt x="492" y="522"/>
                  </a:lnTo>
                  <a:lnTo>
                    <a:pt x="472" y="520"/>
                  </a:lnTo>
                  <a:lnTo>
                    <a:pt x="464" y="516"/>
                  </a:lnTo>
                  <a:lnTo>
                    <a:pt x="454" y="512"/>
                  </a:lnTo>
                  <a:lnTo>
                    <a:pt x="446" y="506"/>
                  </a:lnTo>
                  <a:lnTo>
                    <a:pt x="438" y="500"/>
                  </a:lnTo>
                  <a:lnTo>
                    <a:pt x="438" y="500"/>
                  </a:lnTo>
                  <a:lnTo>
                    <a:pt x="414" y="476"/>
                  </a:lnTo>
                  <a:lnTo>
                    <a:pt x="414" y="476"/>
                  </a:lnTo>
                  <a:lnTo>
                    <a:pt x="408" y="472"/>
                  </a:lnTo>
                  <a:lnTo>
                    <a:pt x="398" y="470"/>
                  </a:lnTo>
                  <a:lnTo>
                    <a:pt x="390" y="470"/>
                  </a:lnTo>
                  <a:lnTo>
                    <a:pt x="382" y="474"/>
                  </a:lnTo>
                  <a:lnTo>
                    <a:pt x="382" y="474"/>
                  </a:lnTo>
                  <a:lnTo>
                    <a:pt x="370" y="484"/>
                  </a:lnTo>
                  <a:lnTo>
                    <a:pt x="360" y="492"/>
                  </a:lnTo>
                  <a:lnTo>
                    <a:pt x="360" y="492"/>
                  </a:lnTo>
                  <a:lnTo>
                    <a:pt x="354" y="498"/>
                  </a:lnTo>
                  <a:lnTo>
                    <a:pt x="354" y="498"/>
                  </a:lnTo>
                  <a:lnTo>
                    <a:pt x="344" y="504"/>
                  </a:lnTo>
                  <a:lnTo>
                    <a:pt x="338" y="508"/>
                  </a:lnTo>
                  <a:lnTo>
                    <a:pt x="334" y="512"/>
                  </a:lnTo>
                  <a:lnTo>
                    <a:pt x="334" y="512"/>
                  </a:lnTo>
                  <a:lnTo>
                    <a:pt x="330" y="516"/>
                  </a:lnTo>
                  <a:lnTo>
                    <a:pt x="328" y="516"/>
                  </a:lnTo>
                  <a:lnTo>
                    <a:pt x="324" y="516"/>
                  </a:lnTo>
                  <a:lnTo>
                    <a:pt x="320" y="514"/>
                  </a:lnTo>
                  <a:lnTo>
                    <a:pt x="320" y="514"/>
                  </a:lnTo>
                  <a:lnTo>
                    <a:pt x="316" y="510"/>
                  </a:lnTo>
                  <a:lnTo>
                    <a:pt x="312" y="506"/>
                  </a:lnTo>
                  <a:lnTo>
                    <a:pt x="312" y="506"/>
                  </a:lnTo>
                  <a:lnTo>
                    <a:pt x="308" y="496"/>
                  </a:lnTo>
                  <a:lnTo>
                    <a:pt x="308" y="490"/>
                  </a:lnTo>
                  <a:lnTo>
                    <a:pt x="310" y="486"/>
                  </a:lnTo>
                  <a:lnTo>
                    <a:pt x="314" y="484"/>
                  </a:lnTo>
                  <a:lnTo>
                    <a:pt x="318" y="482"/>
                  </a:lnTo>
                  <a:lnTo>
                    <a:pt x="324" y="482"/>
                  </a:lnTo>
                  <a:lnTo>
                    <a:pt x="324" y="482"/>
                  </a:lnTo>
                  <a:lnTo>
                    <a:pt x="330" y="482"/>
                  </a:lnTo>
                  <a:lnTo>
                    <a:pt x="330" y="482"/>
                  </a:lnTo>
                  <a:lnTo>
                    <a:pt x="338" y="480"/>
                  </a:lnTo>
                  <a:lnTo>
                    <a:pt x="344" y="476"/>
                  </a:lnTo>
                  <a:lnTo>
                    <a:pt x="348" y="470"/>
                  </a:lnTo>
                  <a:lnTo>
                    <a:pt x="348" y="462"/>
                  </a:lnTo>
                  <a:lnTo>
                    <a:pt x="348" y="462"/>
                  </a:lnTo>
                  <a:lnTo>
                    <a:pt x="346" y="442"/>
                  </a:lnTo>
                  <a:lnTo>
                    <a:pt x="342" y="426"/>
                  </a:lnTo>
                  <a:lnTo>
                    <a:pt x="336" y="408"/>
                  </a:lnTo>
                  <a:lnTo>
                    <a:pt x="330" y="392"/>
                  </a:lnTo>
                  <a:lnTo>
                    <a:pt x="320" y="376"/>
                  </a:lnTo>
                  <a:lnTo>
                    <a:pt x="310" y="362"/>
                  </a:lnTo>
                  <a:lnTo>
                    <a:pt x="296" y="350"/>
                  </a:lnTo>
                  <a:lnTo>
                    <a:pt x="282" y="338"/>
                  </a:lnTo>
                  <a:lnTo>
                    <a:pt x="282" y="338"/>
                  </a:lnTo>
                  <a:lnTo>
                    <a:pt x="258" y="324"/>
                  </a:lnTo>
                  <a:lnTo>
                    <a:pt x="234" y="312"/>
                  </a:lnTo>
                  <a:lnTo>
                    <a:pt x="234" y="312"/>
                  </a:lnTo>
                  <a:lnTo>
                    <a:pt x="212" y="302"/>
                  </a:lnTo>
                  <a:lnTo>
                    <a:pt x="212" y="302"/>
                  </a:lnTo>
                  <a:lnTo>
                    <a:pt x="208" y="298"/>
                  </a:lnTo>
                  <a:lnTo>
                    <a:pt x="204" y="294"/>
                  </a:lnTo>
                  <a:lnTo>
                    <a:pt x="204" y="294"/>
                  </a:lnTo>
                  <a:lnTo>
                    <a:pt x="196" y="258"/>
                  </a:lnTo>
                  <a:lnTo>
                    <a:pt x="196" y="258"/>
                  </a:lnTo>
                  <a:lnTo>
                    <a:pt x="190" y="236"/>
                  </a:lnTo>
                  <a:lnTo>
                    <a:pt x="180" y="216"/>
                  </a:lnTo>
                  <a:lnTo>
                    <a:pt x="166" y="198"/>
                  </a:lnTo>
                  <a:lnTo>
                    <a:pt x="158" y="190"/>
                  </a:lnTo>
                  <a:lnTo>
                    <a:pt x="148" y="182"/>
                  </a:lnTo>
                  <a:lnTo>
                    <a:pt x="148" y="182"/>
                  </a:lnTo>
                  <a:lnTo>
                    <a:pt x="140" y="176"/>
                  </a:lnTo>
                  <a:lnTo>
                    <a:pt x="130" y="172"/>
                  </a:lnTo>
                  <a:lnTo>
                    <a:pt x="110" y="166"/>
                  </a:lnTo>
                  <a:lnTo>
                    <a:pt x="110" y="166"/>
                  </a:lnTo>
                  <a:lnTo>
                    <a:pt x="104" y="162"/>
                  </a:lnTo>
                  <a:lnTo>
                    <a:pt x="98" y="158"/>
                  </a:lnTo>
                  <a:lnTo>
                    <a:pt x="94" y="152"/>
                  </a:lnTo>
                  <a:lnTo>
                    <a:pt x="92" y="144"/>
                  </a:lnTo>
                  <a:lnTo>
                    <a:pt x="92" y="144"/>
                  </a:lnTo>
                  <a:lnTo>
                    <a:pt x="88" y="130"/>
                  </a:lnTo>
                  <a:lnTo>
                    <a:pt x="84" y="114"/>
                  </a:lnTo>
                  <a:lnTo>
                    <a:pt x="84" y="114"/>
                  </a:lnTo>
                  <a:lnTo>
                    <a:pt x="78" y="104"/>
                  </a:lnTo>
                  <a:lnTo>
                    <a:pt x="72" y="94"/>
                  </a:lnTo>
                  <a:lnTo>
                    <a:pt x="66" y="84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2" y="74"/>
                  </a:lnTo>
                  <a:lnTo>
                    <a:pt x="46" y="72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20" y="72"/>
                  </a:lnTo>
                  <a:lnTo>
                    <a:pt x="20" y="72"/>
                  </a:lnTo>
                  <a:lnTo>
                    <a:pt x="14" y="74"/>
                  </a:lnTo>
                  <a:lnTo>
                    <a:pt x="10" y="74"/>
                  </a:lnTo>
                  <a:lnTo>
                    <a:pt x="4" y="72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12" y="38"/>
                  </a:lnTo>
                  <a:lnTo>
                    <a:pt x="12" y="38"/>
                  </a:lnTo>
                  <a:lnTo>
                    <a:pt x="20" y="36"/>
                  </a:lnTo>
                  <a:lnTo>
                    <a:pt x="20" y="36"/>
                  </a:lnTo>
                  <a:lnTo>
                    <a:pt x="40" y="24"/>
                  </a:lnTo>
                  <a:lnTo>
                    <a:pt x="64" y="14"/>
                  </a:lnTo>
                  <a:lnTo>
                    <a:pt x="86" y="6"/>
                  </a:lnTo>
                  <a:lnTo>
                    <a:pt x="110" y="2"/>
                  </a:lnTo>
                  <a:lnTo>
                    <a:pt x="132" y="0"/>
                  </a:lnTo>
                  <a:lnTo>
                    <a:pt x="156" y="0"/>
                  </a:lnTo>
                  <a:lnTo>
                    <a:pt x="180" y="4"/>
                  </a:lnTo>
                  <a:lnTo>
                    <a:pt x="204" y="10"/>
                  </a:lnTo>
                  <a:lnTo>
                    <a:pt x="204" y="10"/>
                  </a:lnTo>
                  <a:lnTo>
                    <a:pt x="224" y="16"/>
                  </a:lnTo>
                  <a:lnTo>
                    <a:pt x="244" y="24"/>
                  </a:lnTo>
                  <a:lnTo>
                    <a:pt x="280" y="42"/>
                  </a:lnTo>
                  <a:lnTo>
                    <a:pt x="280" y="42"/>
                  </a:lnTo>
                  <a:lnTo>
                    <a:pt x="290" y="46"/>
                  </a:lnTo>
                  <a:lnTo>
                    <a:pt x="300" y="48"/>
                  </a:lnTo>
                  <a:lnTo>
                    <a:pt x="310" y="48"/>
                  </a:lnTo>
                  <a:lnTo>
                    <a:pt x="320" y="44"/>
                  </a:lnTo>
                  <a:lnTo>
                    <a:pt x="320" y="44"/>
                  </a:lnTo>
                  <a:lnTo>
                    <a:pt x="324" y="44"/>
                  </a:lnTo>
                  <a:lnTo>
                    <a:pt x="326" y="44"/>
                  </a:lnTo>
                  <a:lnTo>
                    <a:pt x="330" y="46"/>
                  </a:lnTo>
                  <a:lnTo>
                    <a:pt x="332" y="48"/>
                  </a:lnTo>
                  <a:lnTo>
                    <a:pt x="332" y="48"/>
                  </a:lnTo>
                  <a:lnTo>
                    <a:pt x="330" y="52"/>
                  </a:lnTo>
                  <a:lnTo>
                    <a:pt x="328" y="58"/>
                  </a:lnTo>
                  <a:lnTo>
                    <a:pt x="328" y="58"/>
                  </a:lnTo>
                  <a:lnTo>
                    <a:pt x="326" y="60"/>
                  </a:lnTo>
                  <a:lnTo>
                    <a:pt x="324" y="64"/>
                  </a:lnTo>
                  <a:lnTo>
                    <a:pt x="324" y="66"/>
                  </a:lnTo>
                  <a:lnTo>
                    <a:pt x="328" y="70"/>
                  </a:lnTo>
                  <a:lnTo>
                    <a:pt x="328" y="70"/>
                  </a:lnTo>
                  <a:lnTo>
                    <a:pt x="354" y="102"/>
                  </a:lnTo>
                  <a:lnTo>
                    <a:pt x="354" y="102"/>
                  </a:lnTo>
                  <a:lnTo>
                    <a:pt x="402" y="170"/>
                  </a:lnTo>
                  <a:lnTo>
                    <a:pt x="402" y="170"/>
                  </a:lnTo>
                  <a:lnTo>
                    <a:pt x="420" y="192"/>
                  </a:lnTo>
                  <a:lnTo>
                    <a:pt x="438" y="214"/>
                  </a:lnTo>
                  <a:lnTo>
                    <a:pt x="438" y="214"/>
                  </a:lnTo>
                  <a:lnTo>
                    <a:pt x="446" y="224"/>
                  </a:lnTo>
                  <a:lnTo>
                    <a:pt x="456" y="232"/>
                  </a:lnTo>
                  <a:lnTo>
                    <a:pt x="466" y="238"/>
                  </a:lnTo>
                  <a:lnTo>
                    <a:pt x="476" y="242"/>
                  </a:lnTo>
                  <a:lnTo>
                    <a:pt x="476" y="242"/>
                  </a:lnTo>
                  <a:lnTo>
                    <a:pt x="482" y="244"/>
                  </a:lnTo>
                  <a:lnTo>
                    <a:pt x="486" y="240"/>
                  </a:lnTo>
                  <a:lnTo>
                    <a:pt x="486" y="240"/>
                  </a:lnTo>
                  <a:lnTo>
                    <a:pt x="498" y="228"/>
                  </a:lnTo>
                  <a:lnTo>
                    <a:pt x="498" y="228"/>
                  </a:lnTo>
                  <a:lnTo>
                    <a:pt x="512" y="218"/>
                  </a:lnTo>
                  <a:lnTo>
                    <a:pt x="512" y="218"/>
                  </a:lnTo>
                  <a:lnTo>
                    <a:pt x="514" y="214"/>
                  </a:lnTo>
                  <a:lnTo>
                    <a:pt x="516" y="210"/>
                  </a:lnTo>
                  <a:lnTo>
                    <a:pt x="516" y="210"/>
                  </a:lnTo>
                  <a:lnTo>
                    <a:pt x="522" y="196"/>
                  </a:lnTo>
                  <a:lnTo>
                    <a:pt x="526" y="192"/>
                  </a:lnTo>
                  <a:lnTo>
                    <a:pt x="532" y="186"/>
                  </a:lnTo>
                  <a:lnTo>
                    <a:pt x="532" y="186"/>
                  </a:lnTo>
                  <a:lnTo>
                    <a:pt x="536" y="180"/>
                  </a:lnTo>
                  <a:lnTo>
                    <a:pt x="540" y="174"/>
                  </a:lnTo>
                  <a:lnTo>
                    <a:pt x="540" y="174"/>
                  </a:lnTo>
                  <a:lnTo>
                    <a:pt x="542" y="168"/>
                  </a:lnTo>
                  <a:lnTo>
                    <a:pt x="542" y="168"/>
                  </a:lnTo>
                  <a:lnTo>
                    <a:pt x="546" y="162"/>
                  </a:lnTo>
                  <a:lnTo>
                    <a:pt x="550" y="160"/>
                  </a:lnTo>
                  <a:lnTo>
                    <a:pt x="554" y="162"/>
                  </a:lnTo>
                  <a:lnTo>
                    <a:pt x="558" y="168"/>
                  </a:lnTo>
                  <a:lnTo>
                    <a:pt x="558" y="168"/>
                  </a:lnTo>
                  <a:lnTo>
                    <a:pt x="564" y="178"/>
                  </a:lnTo>
                  <a:lnTo>
                    <a:pt x="566" y="190"/>
                  </a:lnTo>
                  <a:lnTo>
                    <a:pt x="566" y="190"/>
                  </a:lnTo>
                  <a:lnTo>
                    <a:pt x="568" y="194"/>
                  </a:lnTo>
                  <a:lnTo>
                    <a:pt x="570" y="198"/>
                  </a:lnTo>
                  <a:lnTo>
                    <a:pt x="574" y="202"/>
                  </a:lnTo>
                  <a:lnTo>
                    <a:pt x="580" y="204"/>
                  </a:lnTo>
                  <a:lnTo>
                    <a:pt x="580" y="204"/>
                  </a:lnTo>
                  <a:lnTo>
                    <a:pt x="590" y="206"/>
                  </a:lnTo>
                  <a:lnTo>
                    <a:pt x="590" y="206"/>
                  </a:lnTo>
                  <a:lnTo>
                    <a:pt x="600" y="210"/>
                  </a:lnTo>
                  <a:lnTo>
                    <a:pt x="608" y="216"/>
                  </a:lnTo>
                  <a:lnTo>
                    <a:pt x="608" y="216"/>
                  </a:lnTo>
                  <a:lnTo>
                    <a:pt x="614" y="218"/>
                  </a:lnTo>
                  <a:lnTo>
                    <a:pt x="620" y="216"/>
                  </a:lnTo>
                  <a:lnTo>
                    <a:pt x="620" y="216"/>
                  </a:lnTo>
                  <a:lnTo>
                    <a:pt x="650" y="200"/>
                  </a:lnTo>
                  <a:lnTo>
                    <a:pt x="650" y="200"/>
                  </a:lnTo>
                  <a:lnTo>
                    <a:pt x="658" y="204"/>
                  </a:lnTo>
                  <a:lnTo>
                    <a:pt x="658" y="204"/>
                  </a:lnTo>
                  <a:lnTo>
                    <a:pt x="658" y="210"/>
                  </a:lnTo>
                  <a:lnTo>
                    <a:pt x="658" y="214"/>
                  </a:lnTo>
                  <a:lnTo>
                    <a:pt x="658" y="214"/>
                  </a:lnTo>
                  <a:lnTo>
                    <a:pt x="654" y="222"/>
                  </a:lnTo>
                  <a:lnTo>
                    <a:pt x="654" y="230"/>
                  </a:lnTo>
                  <a:lnTo>
                    <a:pt x="654" y="238"/>
                  </a:lnTo>
                  <a:lnTo>
                    <a:pt x="656" y="246"/>
                  </a:lnTo>
                  <a:lnTo>
                    <a:pt x="656" y="246"/>
                  </a:lnTo>
                  <a:lnTo>
                    <a:pt x="656" y="252"/>
                  </a:lnTo>
                  <a:lnTo>
                    <a:pt x="652" y="258"/>
                  </a:lnTo>
                  <a:lnTo>
                    <a:pt x="652" y="258"/>
                  </a:lnTo>
                  <a:lnTo>
                    <a:pt x="648" y="264"/>
                  </a:lnTo>
                  <a:lnTo>
                    <a:pt x="644" y="272"/>
                  </a:lnTo>
                  <a:lnTo>
                    <a:pt x="644" y="278"/>
                  </a:lnTo>
                  <a:lnTo>
                    <a:pt x="646" y="286"/>
                  </a:lnTo>
                  <a:lnTo>
                    <a:pt x="646" y="286"/>
                  </a:lnTo>
                  <a:lnTo>
                    <a:pt x="648" y="298"/>
                  </a:lnTo>
                  <a:lnTo>
                    <a:pt x="648" y="310"/>
                  </a:lnTo>
                  <a:lnTo>
                    <a:pt x="648" y="310"/>
                  </a:lnTo>
                  <a:lnTo>
                    <a:pt x="646" y="314"/>
                  </a:lnTo>
                  <a:lnTo>
                    <a:pt x="648" y="318"/>
                  </a:lnTo>
                  <a:lnTo>
                    <a:pt x="648" y="318"/>
                  </a:lnTo>
                  <a:lnTo>
                    <a:pt x="654" y="328"/>
                  </a:lnTo>
                  <a:lnTo>
                    <a:pt x="660" y="336"/>
                  </a:lnTo>
                  <a:lnTo>
                    <a:pt x="668" y="342"/>
                  </a:lnTo>
                  <a:lnTo>
                    <a:pt x="678" y="346"/>
                  </a:lnTo>
                  <a:lnTo>
                    <a:pt x="678" y="346"/>
                  </a:lnTo>
                  <a:lnTo>
                    <a:pt x="698" y="352"/>
                  </a:lnTo>
                  <a:lnTo>
                    <a:pt x="718" y="356"/>
                  </a:lnTo>
                  <a:lnTo>
                    <a:pt x="718" y="356"/>
                  </a:lnTo>
                  <a:lnTo>
                    <a:pt x="824" y="370"/>
                  </a:lnTo>
                  <a:lnTo>
                    <a:pt x="824" y="370"/>
                  </a:lnTo>
                  <a:lnTo>
                    <a:pt x="874" y="376"/>
                  </a:lnTo>
                  <a:lnTo>
                    <a:pt x="874" y="376"/>
                  </a:lnTo>
                  <a:lnTo>
                    <a:pt x="878" y="376"/>
                  </a:lnTo>
                  <a:lnTo>
                    <a:pt x="880" y="376"/>
                  </a:lnTo>
                  <a:lnTo>
                    <a:pt x="882" y="372"/>
                  </a:lnTo>
                  <a:lnTo>
                    <a:pt x="882" y="372"/>
                  </a:lnTo>
                  <a:lnTo>
                    <a:pt x="884" y="368"/>
                  </a:lnTo>
                  <a:lnTo>
                    <a:pt x="888" y="366"/>
                  </a:lnTo>
                  <a:lnTo>
                    <a:pt x="892" y="366"/>
                  </a:lnTo>
                  <a:lnTo>
                    <a:pt x="896" y="368"/>
                  </a:lnTo>
                  <a:lnTo>
                    <a:pt x="896" y="368"/>
                  </a:lnTo>
                  <a:lnTo>
                    <a:pt x="904" y="378"/>
                  </a:lnTo>
                  <a:lnTo>
                    <a:pt x="904" y="378"/>
                  </a:lnTo>
                  <a:lnTo>
                    <a:pt x="910" y="382"/>
                  </a:lnTo>
                  <a:lnTo>
                    <a:pt x="916" y="384"/>
                  </a:lnTo>
                  <a:lnTo>
                    <a:pt x="916" y="384"/>
                  </a:lnTo>
                  <a:lnTo>
                    <a:pt x="932" y="388"/>
                  </a:lnTo>
                  <a:lnTo>
                    <a:pt x="948" y="394"/>
                  </a:lnTo>
                  <a:lnTo>
                    <a:pt x="978" y="408"/>
                  </a:lnTo>
                  <a:lnTo>
                    <a:pt x="1006" y="424"/>
                  </a:lnTo>
                  <a:lnTo>
                    <a:pt x="1032" y="444"/>
                  </a:lnTo>
                  <a:lnTo>
                    <a:pt x="1032" y="444"/>
                  </a:lnTo>
                  <a:lnTo>
                    <a:pt x="1054" y="466"/>
                  </a:lnTo>
                  <a:lnTo>
                    <a:pt x="1074" y="492"/>
                  </a:lnTo>
                  <a:lnTo>
                    <a:pt x="1084" y="504"/>
                  </a:lnTo>
                  <a:lnTo>
                    <a:pt x="1090" y="518"/>
                  </a:lnTo>
                  <a:lnTo>
                    <a:pt x="1096" y="534"/>
                  </a:lnTo>
                  <a:lnTo>
                    <a:pt x="1102" y="548"/>
                  </a:lnTo>
                  <a:lnTo>
                    <a:pt x="1102" y="548"/>
                  </a:lnTo>
                  <a:lnTo>
                    <a:pt x="1110" y="578"/>
                  </a:lnTo>
                  <a:lnTo>
                    <a:pt x="1112" y="592"/>
                  </a:lnTo>
                  <a:lnTo>
                    <a:pt x="1112" y="606"/>
                  </a:lnTo>
                  <a:lnTo>
                    <a:pt x="1112" y="606"/>
                  </a:lnTo>
                  <a:lnTo>
                    <a:pt x="1112" y="608"/>
                  </a:lnTo>
                  <a:lnTo>
                    <a:pt x="1112" y="60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2851578" y="1650703"/>
              <a:ext cx="838200" cy="469900"/>
            </a:xfrm>
            <a:custGeom>
              <a:avLst/>
              <a:gdLst>
                <a:gd name="T0" fmla="*/ 6 w 528"/>
                <a:gd name="T1" fmla="*/ 22 h 296"/>
                <a:gd name="T2" fmla="*/ 26 w 528"/>
                <a:gd name="T3" fmla="*/ 8 h 296"/>
                <a:gd name="T4" fmla="*/ 70 w 528"/>
                <a:gd name="T5" fmla="*/ 0 h 296"/>
                <a:gd name="T6" fmla="*/ 134 w 528"/>
                <a:gd name="T7" fmla="*/ 20 h 296"/>
                <a:gd name="T8" fmla="*/ 152 w 528"/>
                <a:gd name="T9" fmla="*/ 22 h 296"/>
                <a:gd name="T10" fmla="*/ 156 w 528"/>
                <a:gd name="T11" fmla="*/ 22 h 296"/>
                <a:gd name="T12" fmla="*/ 156 w 528"/>
                <a:gd name="T13" fmla="*/ 34 h 296"/>
                <a:gd name="T14" fmla="*/ 210 w 528"/>
                <a:gd name="T15" fmla="*/ 102 h 296"/>
                <a:gd name="T16" fmla="*/ 228 w 528"/>
                <a:gd name="T17" fmla="*/ 114 h 296"/>
                <a:gd name="T18" fmla="*/ 238 w 528"/>
                <a:gd name="T19" fmla="*/ 106 h 296"/>
                <a:gd name="T20" fmla="*/ 246 w 528"/>
                <a:gd name="T21" fmla="*/ 94 h 296"/>
                <a:gd name="T22" fmla="*/ 262 w 528"/>
                <a:gd name="T23" fmla="*/ 76 h 296"/>
                <a:gd name="T24" fmla="*/ 270 w 528"/>
                <a:gd name="T25" fmla="*/ 90 h 296"/>
                <a:gd name="T26" fmla="*/ 290 w 528"/>
                <a:gd name="T27" fmla="*/ 102 h 296"/>
                <a:gd name="T28" fmla="*/ 296 w 528"/>
                <a:gd name="T29" fmla="*/ 102 h 296"/>
                <a:gd name="T30" fmla="*/ 310 w 528"/>
                <a:gd name="T31" fmla="*/ 96 h 296"/>
                <a:gd name="T32" fmla="*/ 312 w 528"/>
                <a:gd name="T33" fmla="*/ 102 h 296"/>
                <a:gd name="T34" fmla="*/ 308 w 528"/>
                <a:gd name="T35" fmla="*/ 122 h 296"/>
                <a:gd name="T36" fmla="*/ 308 w 528"/>
                <a:gd name="T37" fmla="*/ 152 h 296"/>
                <a:gd name="T38" fmla="*/ 322 w 528"/>
                <a:gd name="T39" fmla="*/ 164 h 296"/>
                <a:gd name="T40" fmla="*/ 412 w 528"/>
                <a:gd name="T41" fmla="*/ 178 h 296"/>
                <a:gd name="T42" fmla="*/ 420 w 528"/>
                <a:gd name="T43" fmla="*/ 174 h 296"/>
                <a:gd name="T44" fmla="*/ 432 w 528"/>
                <a:gd name="T45" fmla="*/ 180 h 296"/>
                <a:gd name="T46" fmla="*/ 480 w 528"/>
                <a:gd name="T47" fmla="*/ 202 h 296"/>
                <a:gd name="T48" fmla="*/ 516 w 528"/>
                <a:gd name="T49" fmla="*/ 244 h 296"/>
                <a:gd name="T50" fmla="*/ 526 w 528"/>
                <a:gd name="T51" fmla="*/ 284 h 296"/>
                <a:gd name="T52" fmla="*/ 516 w 528"/>
                <a:gd name="T53" fmla="*/ 286 h 296"/>
                <a:gd name="T54" fmla="*/ 482 w 528"/>
                <a:gd name="T55" fmla="*/ 268 h 296"/>
                <a:gd name="T56" fmla="*/ 460 w 528"/>
                <a:gd name="T57" fmla="*/ 284 h 296"/>
                <a:gd name="T58" fmla="*/ 446 w 528"/>
                <a:gd name="T59" fmla="*/ 282 h 296"/>
                <a:gd name="T60" fmla="*/ 408 w 528"/>
                <a:gd name="T61" fmla="*/ 278 h 296"/>
                <a:gd name="T62" fmla="*/ 386 w 528"/>
                <a:gd name="T63" fmla="*/ 292 h 296"/>
                <a:gd name="T64" fmla="*/ 374 w 528"/>
                <a:gd name="T65" fmla="*/ 290 h 296"/>
                <a:gd name="T66" fmla="*/ 344 w 528"/>
                <a:gd name="T67" fmla="*/ 264 h 296"/>
                <a:gd name="T68" fmla="*/ 298 w 528"/>
                <a:gd name="T69" fmla="*/ 260 h 296"/>
                <a:gd name="T70" fmla="*/ 280 w 528"/>
                <a:gd name="T71" fmla="*/ 268 h 296"/>
                <a:gd name="T72" fmla="*/ 288 w 528"/>
                <a:gd name="T73" fmla="*/ 280 h 296"/>
                <a:gd name="T74" fmla="*/ 288 w 528"/>
                <a:gd name="T75" fmla="*/ 294 h 296"/>
                <a:gd name="T76" fmla="*/ 278 w 528"/>
                <a:gd name="T77" fmla="*/ 296 h 296"/>
                <a:gd name="T78" fmla="*/ 274 w 528"/>
                <a:gd name="T79" fmla="*/ 280 h 296"/>
                <a:gd name="T80" fmla="*/ 268 w 528"/>
                <a:gd name="T81" fmla="*/ 258 h 296"/>
                <a:gd name="T82" fmla="*/ 242 w 528"/>
                <a:gd name="T83" fmla="*/ 246 h 296"/>
                <a:gd name="T84" fmla="*/ 206 w 528"/>
                <a:gd name="T85" fmla="*/ 236 h 296"/>
                <a:gd name="T86" fmla="*/ 194 w 528"/>
                <a:gd name="T87" fmla="*/ 224 h 296"/>
                <a:gd name="T88" fmla="*/ 174 w 528"/>
                <a:gd name="T89" fmla="*/ 230 h 296"/>
                <a:gd name="T90" fmla="*/ 152 w 528"/>
                <a:gd name="T91" fmla="*/ 242 h 296"/>
                <a:gd name="T92" fmla="*/ 146 w 528"/>
                <a:gd name="T93" fmla="*/ 232 h 296"/>
                <a:gd name="T94" fmla="*/ 158 w 528"/>
                <a:gd name="T95" fmla="*/ 226 h 296"/>
                <a:gd name="T96" fmla="*/ 164 w 528"/>
                <a:gd name="T97" fmla="*/ 220 h 296"/>
                <a:gd name="T98" fmla="*/ 162 w 528"/>
                <a:gd name="T99" fmla="*/ 200 h 296"/>
                <a:gd name="T100" fmla="*/ 144 w 528"/>
                <a:gd name="T101" fmla="*/ 168 h 296"/>
                <a:gd name="T102" fmla="*/ 108 w 528"/>
                <a:gd name="T103" fmla="*/ 146 h 296"/>
                <a:gd name="T104" fmla="*/ 96 w 528"/>
                <a:gd name="T105" fmla="*/ 134 h 296"/>
                <a:gd name="T106" fmla="*/ 84 w 528"/>
                <a:gd name="T107" fmla="*/ 100 h 296"/>
                <a:gd name="T108" fmla="*/ 64 w 528"/>
                <a:gd name="T109" fmla="*/ 82 h 296"/>
                <a:gd name="T110" fmla="*/ 48 w 528"/>
                <a:gd name="T111" fmla="*/ 74 h 296"/>
                <a:gd name="T112" fmla="*/ 40 w 528"/>
                <a:gd name="T113" fmla="*/ 54 h 296"/>
                <a:gd name="T114" fmla="*/ 24 w 528"/>
                <a:gd name="T115" fmla="*/ 34 h 296"/>
                <a:gd name="T116" fmla="*/ 6 w 528"/>
                <a:gd name="T117" fmla="*/ 34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28" h="296">
                  <a:moveTo>
                    <a:pt x="0" y="34"/>
                  </a:moveTo>
                  <a:lnTo>
                    <a:pt x="0" y="34"/>
                  </a:lnTo>
                  <a:lnTo>
                    <a:pt x="2" y="26"/>
                  </a:lnTo>
                  <a:lnTo>
                    <a:pt x="6" y="22"/>
                  </a:lnTo>
                  <a:lnTo>
                    <a:pt x="10" y="16"/>
                  </a:lnTo>
                  <a:lnTo>
                    <a:pt x="14" y="14"/>
                  </a:lnTo>
                  <a:lnTo>
                    <a:pt x="14" y="14"/>
                  </a:lnTo>
                  <a:lnTo>
                    <a:pt x="26" y="8"/>
                  </a:lnTo>
                  <a:lnTo>
                    <a:pt x="36" y="4"/>
                  </a:lnTo>
                  <a:lnTo>
                    <a:pt x="48" y="2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2" y="0"/>
                  </a:lnTo>
                  <a:lnTo>
                    <a:pt x="104" y="6"/>
                  </a:lnTo>
                  <a:lnTo>
                    <a:pt x="104" y="6"/>
                  </a:lnTo>
                  <a:lnTo>
                    <a:pt x="134" y="20"/>
                  </a:lnTo>
                  <a:lnTo>
                    <a:pt x="134" y="20"/>
                  </a:lnTo>
                  <a:lnTo>
                    <a:pt x="142" y="22"/>
                  </a:lnTo>
                  <a:lnTo>
                    <a:pt x="146" y="22"/>
                  </a:lnTo>
                  <a:lnTo>
                    <a:pt x="152" y="22"/>
                  </a:lnTo>
                  <a:lnTo>
                    <a:pt x="152" y="22"/>
                  </a:lnTo>
                  <a:lnTo>
                    <a:pt x="154" y="22"/>
                  </a:lnTo>
                  <a:lnTo>
                    <a:pt x="156" y="22"/>
                  </a:lnTo>
                  <a:lnTo>
                    <a:pt x="156" y="22"/>
                  </a:lnTo>
                  <a:lnTo>
                    <a:pt x="156" y="28"/>
                  </a:lnTo>
                  <a:lnTo>
                    <a:pt x="156" y="28"/>
                  </a:lnTo>
                  <a:lnTo>
                    <a:pt x="156" y="30"/>
                  </a:lnTo>
                  <a:lnTo>
                    <a:pt x="156" y="34"/>
                  </a:lnTo>
                  <a:lnTo>
                    <a:pt x="156" y="34"/>
                  </a:lnTo>
                  <a:lnTo>
                    <a:pt x="202" y="92"/>
                  </a:lnTo>
                  <a:lnTo>
                    <a:pt x="202" y="92"/>
                  </a:lnTo>
                  <a:lnTo>
                    <a:pt x="210" y="102"/>
                  </a:lnTo>
                  <a:lnTo>
                    <a:pt x="210" y="102"/>
                  </a:lnTo>
                  <a:lnTo>
                    <a:pt x="222" y="112"/>
                  </a:lnTo>
                  <a:lnTo>
                    <a:pt x="222" y="112"/>
                  </a:lnTo>
                  <a:lnTo>
                    <a:pt x="228" y="114"/>
                  </a:lnTo>
                  <a:lnTo>
                    <a:pt x="230" y="114"/>
                  </a:lnTo>
                  <a:lnTo>
                    <a:pt x="232" y="110"/>
                  </a:lnTo>
                  <a:lnTo>
                    <a:pt x="232" y="110"/>
                  </a:lnTo>
                  <a:lnTo>
                    <a:pt x="238" y="106"/>
                  </a:lnTo>
                  <a:lnTo>
                    <a:pt x="238" y="106"/>
                  </a:lnTo>
                  <a:lnTo>
                    <a:pt x="242" y="102"/>
                  </a:lnTo>
                  <a:lnTo>
                    <a:pt x="246" y="94"/>
                  </a:lnTo>
                  <a:lnTo>
                    <a:pt x="246" y="94"/>
                  </a:lnTo>
                  <a:lnTo>
                    <a:pt x="252" y="86"/>
                  </a:lnTo>
                  <a:lnTo>
                    <a:pt x="258" y="78"/>
                  </a:lnTo>
                  <a:lnTo>
                    <a:pt x="258" y="78"/>
                  </a:lnTo>
                  <a:lnTo>
                    <a:pt x="262" y="76"/>
                  </a:lnTo>
                  <a:lnTo>
                    <a:pt x="264" y="78"/>
                  </a:lnTo>
                  <a:lnTo>
                    <a:pt x="264" y="78"/>
                  </a:lnTo>
                  <a:lnTo>
                    <a:pt x="270" y="90"/>
                  </a:lnTo>
                  <a:lnTo>
                    <a:pt x="270" y="90"/>
                  </a:lnTo>
                  <a:lnTo>
                    <a:pt x="272" y="94"/>
                  </a:lnTo>
                  <a:lnTo>
                    <a:pt x="274" y="96"/>
                  </a:lnTo>
                  <a:lnTo>
                    <a:pt x="274" y="96"/>
                  </a:lnTo>
                  <a:lnTo>
                    <a:pt x="290" y="102"/>
                  </a:lnTo>
                  <a:lnTo>
                    <a:pt x="290" y="102"/>
                  </a:lnTo>
                  <a:lnTo>
                    <a:pt x="292" y="102"/>
                  </a:lnTo>
                  <a:lnTo>
                    <a:pt x="296" y="102"/>
                  </a:lnTo>
                  <a:lnTo>
                    <a:pt x="296" y="102"/>
                  </a:lnTo>
                  <a:lnTo>
                    <a:pt x="306" y="96"/>
                  </a:lnTo>
                  <a:lnTo>
                    <a:pt x="306" y="96"/>
                  </a:lnTo>
                  <a:lnTo>
                    <a:pt x="308" y="96"/>
                  </a:lnTo>
                  <a:lnTo>
                    <a:pt x="310" y="96"/>
                  </a:lnTo>
                  <a:lnTo>
                    <a:pt x="310" y="96"/>
                  </a:lnTo>
                  <a:lnTo>
                    <a:pt x="312" y="98"/>
                  </a:lnTo>
                  <a:lnTo>
                    <a:pt x="312" y="102"/>
                  </a:lnTo>
                  <a:lnTo>
                    <a:pt x="312" y="102"/>
                  </a:lnTo>
                  <a:lnTo>
                    <a:pt x="312" y="116"/>
                  </a:lnTo>
                  <a:lnTo>
                    <a:pt x="312" y="116"/>
                  </a:lnTo>
                  <a:lnTo>
                    <a:pt x="308" y="122"/>
                  </a:lnTo>
                  <a:lnTo>
                    <a:pt x="308" y="122"/>
                  </a:lnTo>
                  <a:lnTo>
                    <a:pt x="306" y="126"/>
                  </a:lnTo>
                  <a:lnTo>
                    <a:pt x="306" y="126"/>
                  </a:lnTo>
                  <a:lnTo>
                    <a:pt x="306" y="140"/>
                  </a:lnTo>
                  <a:lnTo>
                    <a:pt x="308" y="152"/>
                  </a:lnTo>
                  <a:lnTo>
                    <a:pt x="308" y="152"/>
                  </a:lnTo>
                  <a:lnTo>
                    <a:pt x="312" y="156"/>
                  </a:lnTo>
                  <a:lnTo>
                    <a:pt x="316" y="162"/>
                  </a:lnTo>
                  <a:lnTo>
                    <a:pt x="322" y="164"/>
                  </a:lnTo>
                  <a:lnTo>
                    <a:pt x="328" y="166"/>
                  </a:lnTo>
                  <a:lnTo>
                    <a:pt x="328" y="166"/>
                  </a:lnTo>
                  <a:lnTo>
                    <a:pt x="412" y="178"/>
                  </a:lnTo>
                  <a:lnTo>
                    <a:pt x="412" y="178"/>
                  </a:lnTo>
                  <a:lnTo>
                    <a:pt x="416" y="178"/>
                  </a:lnTo>
                  <a:lnTo>
                    <a:pt x="418" y="176"/>
                  </a:lnTo>
                  <a:lnTo>
                    <a:pt x="418" y="176"/>
                  </a:lnTo>
                  <a:lnTo>
                    <a:pt x="420" y="174"/>
                  </a:lnTo>
                  <a:lnTo>
                    <a:pt x="422" y="172"/>
                  </a:lnTo>
                  <a:lnTo>
                    <a:pt x="426" y="176"/>
                  </a:lnTo>
                  <a:lnTo>
                    <a:pt x="426" y="176"/>
                  </a:lnTo>
                  <a:lnTo>
                    <a:pt x="432" y="180"/>
                  </a:lnTo>
                  <a:lnTo>
                    <a:pt x="440" y="184"/>
                  </a:lnTo>
                  <a:lnTo>
                    <a:pt x="440" y="184"/>
                  </a:lnTo>
                  <a:lnTo>
                    <a:pt x="460" y="190"/>
                  </a:lnTo>
                  <a:lnTo>
                    <a:pt x="480" y="202"/>
                  </a:lnTo>
                  <a:lnTo>
                    <a:pt x="496" y="216"/>
                  </a:lnTo>
                  <a:lnTo>
                    <a:pt x="510" y="234"/>
                  </a:lnTo>
                  <a:lnTo>
                    <a:pt x="510" y="234"/>
                  </a:lnTo>
                  <a:lnTo>
                    <a:pt x="516" y="244"/>
                  </a:lnTo>
                  <a:lnTo>
                    <a:pt x="522" y="256"/>
                  </a:lnTo>
                  <a:lnTo>
                    <a:pt x="528" y="280"/>
                  </a:lnTo>
                  <a:lnTo>
                    <a:pt x="528" y="280"/>
                  </a:lnTo>
                  <a:lnTo>
                    <a:pt x="526" y="284"/>
                  </a:lnTo>
                  <a:lnTo>
                    <a:pt x="526" y="290"/>
                  </a:lnTo>
                  <a:lnTo>
                    <a:pt x="526" y="290"/>
                  </a:lnTo>
                  <a:lnTo>
                    <a:pt x="516" y="286"/>
                  </a:lnTo>
                  <a:lnTo>
                    <a:pt x="516" y="286"/>
                  </a:lnTo>
                  <a:lnTo>
                    <a:pt x="502" y="274"/>
                  </a:lnTo>
                  <a:lnTo>
                    <a:pt x="502" y="274"/>
                  </a:lnTo>
                  <a:lnTo>
                    <a:pt x="492" y="270"/>
                  </a:lnTo>
                  <a:lnTo>
                    <a:pt x="482" y="268"/>
                  </a:lnTo>
                  <a:lnTo>
                    <a:pt x="474" y="272"/>
                  </a:lnTo>
                  <a:lnTo>
                    <a:pt x="466" y="278"/>
                  </a:lnTo>
                  <a:lnTo>
                    <a:pt x="466" y="278"/>
                  </a:lnTo>
                  <a:lnTo>
                    <a:pt x="460" y="284"/>
                  </a:lnTo>
                  <a:lnTo>
                    <a:pt x="456" y="286"/>
                  </a:lnTo>
                  <a:lnTo>
                    <a:pt x="452" y="286"/>
                  </a:lnTo>
                  <a:lnTo>
                    <a:pt x="446" y="282"/>
                  </a:lnTo>
                  <a:lnTo>
                    <a:pt x="446" y="282"/>
                  </a:lnTo>
                  <a:lnTo>
                    <a:pt x="434" y="276"/>
                  </a:lnTo>
                  <a:lnTo>
                    <a:pt x="426" y="274"/>
                  </a:lnTo>
                  <a:lnTo>
                    <a:pt x="420" y="274"/>
                  </a:lnTo>
                  <a:lnTo>
                    <a:pt x="408" y="278"/>
                  </a:lnTo>
                  <a:lnTo>
                    <a:pt x="394" y="284"/>
                  </a:lnTo>
                  <a:lnTo>
                    <a:pt x="394" y="284"/>
                  </a:lnTo>
                  <a:lnTo>
                    <a:pt x="386" y="292"/>
                  </a:lnTo>
                  <a:lnTo>
                    <a:pt x="386" y="292"/>
                  </a:lnTo>
                  <a:lnTo>
                    <a:pt x="382" y="294"/>
                  </a:lnTo>
                  <a:lnTo>
                    <a:pt x="380" y="294"/>
                  </a:lnTo>
                  <a:lnTo>
                    <a:pt x="376" y="294"/>
                  </a:lnTo>
                  <a:lnTo>
                    <a:pt x="374" y="290"/>
                  </a:lnTo>
                  <a:lnTo>
                    <a:pt x="374" y="290"/>
                  </a:lnTo>
                  <a:lnTo>
                    <a:pt x="356" y="272"/>
                  </a:lnTo>
                  <a:lnTo>
                    <a:pt x="356" y="272"/>
                  </a:lnTo>
                  <a:lnTo>
                    <a:pt x="344" y="264"/>
                  </a:lnTo>
                  <a:lnTo>
                    <a:pt x="330" y="260"/>
                  </a:lnTo>
                  <a:lnTo>
                    <a:pt x="314" y="258"/>
                  </a:lnTo>
                  <a:lnTo>
                    <a:pt x="298" y="260"/>
                  </a:lnTo>
                  <a:lnTo>
                    <a:pt x="298" y="260"/>
                  </a:lnTo>
                  <a:lnTo>
                    <a:pt x="286" y="264"/>
                  </a:lnTo>
                  <a:lnTo>
                    <a:pt x="286" y="264"/>
                  </a:lnTo>
                  <a:lnTo>
                    <a:pt x="282" y="266"/>
                  </a:lnTo>
                  <a:lnTo>
                    <a:pt x="280" y="268"/>
                  </a:lnTo>
                  <a:lnTo>
                    <a:pt x="280" y="272"/>
                  </a:lnTo>
                  <a:lnTo>
                    <a:pt x="284" y="274"/>
                  </a:lnTo>
                  <a:lnTo>
                    <a:pt x="284" y="274"/>
                  </a:lnTo>
                  <a:lnTo>
                    <a:pt x="288" y="280"/>
                  </a:lnTo>
                  <a:lnTo>
                    <a:pt x="288" y="280"/>
                  </a:lnTo>
                  <a:lnTo>
                    <a:pt x="290" y="284"/>
                  </a:lnTo>
                  <a:lnTo>
                    <a:pt x="290" y="288"/>
                  </a:lnTo>
                  <a:lnTo>
                    <a:pt x="288" y="294"/>
                  </a:lnTo>
                  <a:lnTo>
                    <a:pt x="284" y="296"/>
                  </a:lnTo>
                  <a:lnTo>
                    <a:pt x="284" y="296"/>
                  </a:lnTo>
                  <a:lnTo>
                    <a:pt x="282" y="296"/>
                  </a:lnTo>
                  <a:lnTo>
                    <a:pt x="278" y="296"/>
                  </a:lnTo>
                  <a:lnTo>
                    <a:pt x="278" y="294"/>
                  </a:lnTo>
                  <a:lnTo>
                    <a:pt x="276" y="292"/>
                  </a:lnTo>
                  <a:lnTo>
                    <a:pt x="276" y="292"/>
                  </a:lnTo>
                  <a:lnTo>
                    <a:pt x="274" y="280"/>
                  </a:lnTo>
                  <a:lnTo>
                    <a:pt x="274" y="280"/>
                  </a:lnTo>
                  <a:lnTo>
                    <a:pt x="270" y="268"/>
                  </a:lnTo>
                  <a:lnTo>
                    <a:pt x="270" y="268"/>
                  </a:lnTo>
                  <a:lnTo>
                    <a:pt x="268" y="258"/>
                  </a:lnTo>
                  <a:lnTo>
                    <a:pt x="262" y="250"/>
                  </a:lnTo>
                  <a:lnTo>
                    <a:pt x="252" y="246"/>
                  </a:lnTo>
                  <a:lnTo>
                    <a:pt x="242" y="246"/>
                  </a:lnTo>
                  <a:lnTo>
                    <a:pt x="242" y="246"/>
                  </a:lnTo>
                  <a:lnTo>
                    <a:pt x="232" y="246"/>
                  </a:lnTo>
                  <a:lnTo>
                    <a:pt x="222" y="246"/>
                  </a:lnTo>
                  <a:lnTo>
                    <a:pt x="214" y="242"/>
                  </a:lnTo>
                  <a:lnTo>
                    <a:pt x="206" y="236"/>
                  </a:lnTo>
                  <a:lnTo>
                    <a:pt x="206" y="236"/>
                  </a:lnTo>
                  <a:lnTo>
                    <a:pt x="202" y="230"/>
                  </a:lnTo>
                  <a:lnTo>
                    <a:pt x="202" y="230"/>
                  </a:lnTo>
                  <a:lnTo>
                    <a:pt x="194" y="224"/>
                  </a:lnTo>
                  <a:lnTo>
                    <a:pt x="188" y="222"/>
                  </a:lnTo>
                  <a:lnTo>
                    <a:pt x="180" y="224"/>
                  </a:lnTo>
                  <a:lnTo>
                    <a:pt x="174" y="230"/>
                  </a:lnTo>
                  <a:lnTo>
                    <a:pt x="174" y="230"/>
                  </a:lnTo>
                  <a:lnTo>
                    <a:pt x="158" y="244"/>
                  </a:lnTo>
                  <a:lnTo>
                    <a:pt x="158" y="244"/>
                  </a:lnTo>
                  <a:lnTo>
                    <a:pt x="154" y="244"/>
                  </a:lnTo>
                  <a:lnTo>
                    <a:pt x="152" y="242"/>
                  </a:lnTo>
                  <a:lnTo>
                    <a:pt x="152" y="242"/>
                  </a:lnTo>
                  <a:lnTo>
                    <a:pt x="148" y="238"/>
                  </a:lnTo>
                  <a:lnTo>
                    <a:pt x="146" y="232"/>
                  </a:lnTo>
                  <a:lnTo>
                    <a:pt x="146" y="232"/>
                  </a:lnTo>
                  <a:lnTo>
                    <a:pt x="148" y="230"/>
                  </a:lnTo>
                  <a:lnTo>
                    <a:pt x="150" y="228"/>
                  </a:lnTo>
                  <a:lnTo>
                    <a:pt x="150" y="228"/>
                  </a:lnTo>
                  <a:lnTo>
                    <a:pt x="158" y="226"/>
                  </a:lnTo>
                  <a:lnTo>
                    <a:pt x="162" y="226"/>
                  </a:lnTo>
                  <a:lnTo>
                    <a:pt x="164" y="224"/>
                  </a:lnTo>
                  <a:lnTo>
                    <a:pt x="164" y="224"/>
                  </a:lnTo>
                  <a:lnTo>
                    <a:pt x="164" y="220"/>
                  </a:lnTo>
                  <a:lnTo>
                    <a:pt x="164" y="216"/>
                  </a:lnTo>
                  <a:lnTo>
                    <a:pt x="164" y="210"/>
                  </a:lnTo>
                  <a:lnTo>
                    <a:pt x="164" y="210"/>
                  </a:lnTo>
                  <a:lnTo>
                    <a:pt x="162" y="200"/>
                  </a:lnTo>
                  <a:lnTo>
                    <a:pt x="158" y="190"/>
                  </a:lnTo>
                  <a:lnTo>
                    <a:pt x="154" y="182"/>
                  </a:lnTo>
                  <a:lnTo>
                    <a:pt x="150" y="174"/>
                  </a:lnTo>
                  <a:lnTo>
                    <a:pt x="144" y="168"/>
                  </a:lnTo>
                  <a:lnTo>
                    <a:pt x="136" y="162"/>
                  </a:lnTo>
                  <a:lnTo>
                    <a:pt x="120" y="152"/>
                  </a:lnTo>
                  <a:lnTo>
                    <a:pt x="120" y="152"/>
                  </a:lnTo>
                  <a:lnTo>
                    <a:pt x="108" y="146"/>
                  </a:lnTo>
                  <a:lnTo>
                    <a:pt x="108" y="146"/>
                  </a:lnTo>
                  <a:lnTo>
                    <a:pt x="102" y="144"/>
                  </a:lnTo>
                  <a:lnTo>
                    <a:pt x="98" y="140"/>
                  </a:lnTo>
                  <a:lnTo>
                    <a:pt x="96" y="134"/>
                  </a:lnTo>
                  <a:lnTo>
                    <a:pt x="94" y="128"/>
                  </a:lnTo>
                  <a:lnTo>
                    <a:pt x="94" y="128"/>
                  </a:lnTo>
                  <a:lnTo>
                    <a:pt x="90" y="114"/>
                  </a:lnTo>
                  <a:lnTo>
                    <a:pt x="84" y="100"/>
                  </a:lnTo>
                  <a:lnTo>
                    <a:pt x="84" y="100"/>
                  </a:lnTo>
                  <a:lnTo>
                    <a:pt x="78" y="92"/>
                  </a:lnTo>
                  <a:lnTo>
                    <a:pt x="72" y="86"/>
                  </a:lnTo>
                  <a:lnTo>
                    <a:pt x="64" y="82"/>
                  </a:lnTo>
                  <a:lnTo>
                    <a:pt x="56" y="78"/>
                  </a:lnTo>
                  <a:lnTo>
                    <a:pt x="56" y="78"/>
                  </a:lnTo>
                  <a:lnTo>
                    <a:pt x="50" y="78"/>
                  </a:lnTo>
                  <a:lnTo>
                    <a:pt x="48" y="74"/>
                  </a:lnTo>
                  <a:lnTo>
                    <a:pt x="46" y="70"/>
                  </a:lnTo>
                  <a:lnTo>
                    <a:pt x="44" y="66"/>
                  </a:lnTo>
                  <a:lnTo>
                    <a:pt x="44" y="66"/>
                  </a:lnTo>
                  <a:lnTo>
                    <a:pt x="40" y="5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0" y="38"/>
                  </a:lnTo>
                  <a:lnTo>
                    <a:pt x="24" y="34"/>
                  </a:lnTo>
                  <a:lnTo>
                    <a:pt x="18" y="34"/>
                  </a:lnTo>
                  <a:lnTo>
                    <a:pt x="12" y="34"/>
                  </a:lnTo>
                  <a:lnTo>
                    <a:pt x="12" y="34"/>
                  </a:lnTo>
                  <a:lnTo>
                    <a:pt x="6" y="34"/>
                  </a:lnTo>
                  <a:lnTo>
                    <a:pt x="0" y="34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2235628" y="1263353"/>
              <a:ext cx="542925" cy="304800"/>
            </a:xfrm>
            <a:custGeom>
              <a:avLst/>
              <a:gdLst>
                <a:gd name="T0" fmla="*/ 176 w 342"/>
                <a:gd name="T1" fmla="*/ 58 h 192"/>
                <a:gd name="T2" fmla="*/ 180 w 342"/>
                <a:gd name="T3" fmla="*/ 64 h 192"/>
                <a:gd name="T4" fmla="*/ 194 w 342"/>
                <a:gd name="T5" fmla="*/ 66 h 192"/>
                <a:gd name="T6" fmla="*/ 202 w 342"/>
                <a:gd name="T7" fmla="*/ 62 h 192"/>
                <a:gd name="T8" fmla="*/ 202 w 342"/>
                <a:gd name="T9" fmla="*/ 66 h 192"/>
                <a:gd name="T10" fmla="*/ 200 w 342"/>
                <a:gd name="T11" fmla="*/ 96 h 192"/>
                <a:gd name="T12" fmla="*/ 208 w 342"/>
                <a:gd name="T13" fmla="*/ 106 h 192"/>
                <a:gd name="T14" fmla="*/ 230 w 342"/>
                <a:gd name="T15" fmla="*/ 110 h 192"/>
                <a:gd name="T16" fmla="*/ 262 w 342"/>
                <a:gd name="T17" fmla="*/ 114 h 192"/>
                <a:gd name="T18" fmla="*/ 272 w 342"/>
                <a:gd name="T19" fmla="*/ 112 h 192"/>
                <a:gd name="T20" fmla="*/ 286 w 342"/>
                <a:gd name="T21" fmla="*/ 118 h 192"/>
                <a:gd name="T22" fmla="*/ 314 w 342"/>
                <a:gd name="T23" fmla="*/ 134 h 192"/>
                <a:gd name="T24" fmla="*/ 334 w 342"/>
                <a:gd name="T25" fmla="*/ 156 h 192"/>
                <a:gd name="T26" fmla="*/ 340 w 342"/>
                <a:gd name="T27" fmla="*/ 176 h 192"/>
                <a:gd name="T28" fmla="*/ 340 w 342"/>
                <a:gd name="T29" fmla="*/ 188 h 192"/>
                <a:gd name="T30" fmla="*/ 332 w 342"/>
                <a:gd name="T31" fmla="*/ 182 h 192"/>
                <a:gd name="T32" fmla="*/ 308 w 342"/>
                <a:gd name="T33" fmla="*/ 176 h 192"/>
                <a:gd name="T34" fmla="*/ 296 w 342"/>
                <a:gd name="T35" fmla="*/ 184 h 192"/>
                <a:gd name="T36" fmla="*/ 280 w 342"/>
                <a:gd name="T37" fmla="*/ 178 h 192"/>
                <a:gd name="T38" fmla="*/ 252 w 342"/>
                <a:gd name="T39" fmla="*/ 188 h 192"/>
                <a:gd name="T40" fmla="*/ 246 w 342"/>
                <a:gd name="T41" fmla="*/ 190 h 192"/>
                <a:gd name="T42" fmla="*/ 240 w 342"/>
                <a:gd name="T43" fmla="*/ 186 h 192"/>
                <a:gd name="T44" fmla="*/ 224 w 342"/>
                <a:gd name="T45" fmla="*/ 172 h 192"/>
                <a:gd name="T46" fmla="*/ 202 w 342"/>
                <a:gd name="T47" fmla="*/ 168 h 192"/>
                <a:gd name="T48" fmla="*/ 186 w 342"/>
                <a:gd name="T49" fmla="*/ 170 h 192"/>
                <a:gd name="T50" fmla="*/ 188 w 342"/>
                <a:gd name="T51" fmla="*/ 182 h 192"/>
                <a:gd name="T52" fmla="*/ 190 w 342"/>
                <a:gd name="T53" fmla="*/ 188 h 192"/>
                <a:gd name="T54" fmla="*/ 184 w 342"/>
                <a:gd name="T55" fmla="*/ 192 h 192"/>
                <a:gd name="T56" fmla="*/ 180 w 342"/>
                <a:gd name="T57" fmla="*/ 190 h 192"/>
                <a:gd name="T58" fmla="*/ 174 w 342"/>
                <a:gd name="T59" fmla="*/ 166 h 192"/>
                <a:gd name="T60" fmla="*/ 158 w 342"/>
                <a:gd name="T61" fmla="*/ 160 h 192"/>
                <a:gd name="T62" fmla="*/ 144 w 342"/>
                <a:gd name="T63" fmla="*/ 158 h 192"/>
                <a:gd name="T64" fmla="*/ 134 w 342"/>
                <a:gd name="T65" fmla="*/ 152 h 192"/>
                <a:gd name="T66" fmla="*/ 118 w 342"/>
                <a:gd name="T67" fmla="*/ 146 h 192"/>
                <a:gd name="T68" fmla="*/ 104 w 342"/>
                <a:gd name="T69" fmla="*/ 158 h 192"/>
                <a:gd name="T70" fmla="*/ 100 w 342"/>
                <a:gd name="T71" fmla="*/ 158 h 192"/>
                <a:gd name="T72" fmla="*/ 100 w 342"/>
                <a:gd name="T73" fmla="*/ 148 h 192"/>
                <a:gd name="T74" fmla="*/ 108 w 342"/>
                <a:gd name="T75" fmla="*/ 144 h 192"/>
                <a:gd name="T76" fmla="*/ 108 w 342"/>
                <a:gd name="T77" fmla="*/ 138 h 192"/>
                <a:gd name="T78" fmla="*/ 88 w 342"/>
                <a:gd name="T79" fmla="*/ 104 h 192"/>
                <a:gd name="T80" fmla="*/ 70 w 342"/>
                <a:gd name="T81" fmla="*/ 94 h 192"/>
                <a:gd name="T82" fmla="*/ 62 w 342"/>
                <a:gd name="T83" fmla="*/ 80 h 192"/>
                <a:gd name="T84" fmla="*/ 54 w 342"/>
                <a:gd name="T85" fmla="*/ 62 h 192"/>
                <a:gd name="T86" fmla="*/ 36 w 342"/>
                <a:gd name="T87" fmla="*/ 50 h 192"/>
                <a:gd name="T88" fmla="*/ 30 w 342"/>
                <a:gd name="T89" fmla="*/ 44 h 192"/>
                <a:gd name="T90" fmla="*/ 22 w 342"/>
                <a:gd name="T91" fmla="*/ 26 h 192"/>
                <a:gd name="T92" fmla="*/ 8 w 342"/>
                <a:gd name="T93" fmla="*/ 22 h 192"/>
                <a:gd name="T94" fmla="*/ 2 w 342"/>
                <a:gd name="T95" fmla="*/ 22 h 192"/>
                <a:gd name="T96" fmla="*/ 6 w 342"/>
                <a:gd name="T97" fmla="*/ 16 h 192"/>
                <a:gd name="T98" fmla="*/ 18 w 342"/>
                <a:gd name="T99" fmla="*/ 6 h 192"/>
                <a:gd name="T100" fmla="*/ 60 w 342"/>
                <a:gd name="T101" fmla="*/ 2 h 192"/>
                <a:gd name="T102" fmla="*/ 90 w 342"/>
                <a:gd name="T103" fmla="*/ 14 h 192"/>
                <a:gd name="T104" fmla="*/ 104 w 342"/>
                <a:gd name="T105" fmla="*/ 16 h 192"/>
                <a:gd name="T106" fmla="*/ 106 w 342"/>
                <a:gd name="T107" fmla="*/ 28 h 192"/>
                <a:gd name="T108" fmla="*/ 136 w 342"/>
                <a:gd name="T109" fmla="*/ 66 h 192"/>
                <a:gd name="T110" fmla="*/ 148 w 342"/>
                <a:gd name="T111" fmla="*/ 74 h 192"/>
                <a:gd name="T112" fmla="*/ 154 w 342"/>
                <a:gd name="T113" fmla="*/ 70 h 192"/>
                <a:gd name="T114" fmla="*/ 170 w 342"/>
                <a:gd name="T115" fmla="*/ 4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2" h="192">
                  <a:moveTo>
                    <a:pt x="170" y="48"/>
                  </a:moveTo>
                  <a:lnTo>
                    <a:pt x="170" y="48"/>
                  </a:lnTo>
                  <a:lnTo>
                    <a:pt x="176" y="58"/>
                  </a:lnTo>
                  <a:lnTo>
                    <a:pt x="176" y="58"/>
                  </a:lnTo>
                  <a:lnTo>
                    <a:pt x="180" y="64"/>
                  </a:lnTo>
                  <a:lnTo>
                    <a:pt x="180" y="64"/>
                  </a:lnTo>
                  <a:lnTo>
                    <a:pt x="186" y="66"/>
                  </a:lnTo>
                  <a:lnTo>
                    <a:pt x="190" y="66"/>
                  </a:lnTo>
                  <a:lnTo>
                    <a:pt x="194" y="66"/>
                  </a:lnTo>
                  <a:lnTo>
                    <a:pt x="198" y="62"/>
                  </a:lnTo>
                  <a:lnTo>
                    <a:pt x="198" y="62"/>
                  </a:lnTo>
                  <a:lnTo>
                    <a:pt x="202" y="62"/>
                  </a:lnTo>
                  <a:lnTo>
                    <a:pt x="202" y="62"/>
                  </a:lnTo>
                  <a:lnTo>
                    <a:pt x="202" y="66"/>
                  </a:lnTo>
                  <a:lnTo>
                    <a:pt x="202" y="66"/>
                  </a:lnTo>
                  <a:lnTo>
                    <a:pt x="200" y="82"/>
                  </a:lnTo>
                  <a:lnTo>
                    <a:pt x="200" y="88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204" y="102"/>
                  </a:lnTo>
                  <a:lnTo>
                    <a:pt x="208" y="106"/>
                  </a:lnTo>
                  <a:lnTo>
                    <a:pt x="208" y="106"/>
                  </a:lnTo>
                  <a:lnTo>
                    <a:pt x="220" y="108"/>
                  </a:lnTo>
                  <a:lnTo>
                    <a:pt x="230" y="110"/>
                  </a:lnTo>
                  <a:lnTo>
                    <a:pt x="230" y="110"/>
                  </a:lnTo>
                  <a:lnTo>
                    <a:pt x="262" y="114"/>
                  </a:lnTo>
                  <a:lnTo>
                    <a:pt x="262" y="114"/>
                  </a:lnTo>
                  <a:lnTo>
                    <a:pt x="266" y="114"/>
                  </a:lnTo>
                  <a:lnTo>
                    <a:pt x="272" y="112"/>
                  </a:lnTo>
                  <a:lnTo>
                    <a:pt x="272" y="112"/>
                  </a:lnTo>
                  <a:lnTo>
                    <a:pt x="276" y="114"/>
                  </a:lnTo>
                  <a:lnTo>
                    <a:pt x="276" y="114"/>
                  </a:lnTo>
                  <a:lnTo>
                    <a:pt x="286" y="118"/>
                  </a:lnTo>
                  <a:lnTo>
                    <a:pt x="286" y="118"/>
                  </a:lnTo>
                  <a:lnTo>
                    <a:pt x="306" y="128"/>
                  </a:lnTo>
                  <a:lnTo>
                    <a:pt x="314" y="134"/>
                  </a:lnTo>
                  <a:lnTo>
                    <a:pt x="322" y="140"/>
                  </a:lnTo>
                  <a:lnTo>
                    <a:pt x="328" y="148"/>
                  </a:lnTo>
                  <a:lnTo>
                    <a:pt x="334" y="156"/>
                  </a:lnTo>
                  <a:lnTo>
                    <a:pt x="338" y="166"/>
                  </a:lnTo>
                  <a:lnTo>
                    <a:pt x="340" y="176"/>
                  </a:lnTo>
                  <a:lnTo>
                    <a:pt x="340" y="176"/>
                  </a:lnTo>
                  <a:lnTo>
                    <a:pt x="342" y="182"/>
                  </a:lnTo>
                  <a:lnTo>
                    <a:pt x="340" y="188"/>
                  </a:lnTo>
                  <a:lnTo>
                    <a:pt x="340" y="188"/>
                  </a:lnTo>
                  <a:lnTo>
                    <a:pt x="336" y="184"/>
                  </a:lnTo>
                  <a:lnTo>
                    <a:pt x="332" y="182"/>
                  </a:lnTo>
                  <a:lnTo>
                    <a:pt x="332" y="182"/>
                  </a:lnTo>
                  <a:lnTo>
                    <a:pt x="324" y="176"/>
                  </a:lnTo>
                  <a:lnTo>
                    <a:pt x="316" y="174"/>
                  </a:lnTo>
                  <a:lnTo>
                    <a:pt x="308" y="176"/>
                  </a:lnTo>
                  <a:lnTo>
                    <a:pt x="300" y="182"/>
                  </a:lnTo>
                  <a:lnTo>
                    <a:pt x="300" y="182"/>
                  </a:lnTo>
                  <a:lnTo>
                    <a:pt x="296" y="184"/>
                  </a:lnTo>
                  <a:lnTo>
                    <a:pt x="292" y="184"/>
                  </a:lnTo>
                  <a:lnTo>
                    <a:pt x="292" y="184"/>
                  </a:lnTo>
                  <a:lnTo>
                    <a:pt x="280" y="178"/>
                  </a:lnTo>
                  <a:lnTo>
                    <a:pt x="272" y="178"/>
                  </a:lnTo>
                  <a:lnTo>
                    <a:pt x="262" y="180"/>
                  </a:lnTo>
                  <a:lnTo>
                    <a:pt x="252" y="188"/>
                  </a:lnTo>
                  <a:lnTo>
                    <a:pt x="252" y="188"/>
                  </a:lnTo>
                  <a:lnTo>
                    <a:pt x="248" y="190"/>
                  </a:lnTo>
                  <a:lnTo>
                    <a:pt x="246" y="190"/>
                  </a:lnTo>
                  <a:lnTo>
                    <a:pt x="244" y="190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6" y="180"/>
                  </a:lnTo>
                  <a:lnTo>
                    <a:pt x="230" y="174"/>
                  </a:lnTo>
                  <a:lnTo>
                    <a:pt x="224" y="172"/>
                  </a:lnTo>
                  <a:lnTo>
                    <a:pt x="216" y="168"/>
                  </a:lnTo>
                  <a:lnTo>
                    <a:pt x="208" y="168"/>
                  </a:lnTo>
                  <a:lnTo>
                    <a:pt x="202" y="168"/>
                  </a:lnTo>
                  <a:lnTo>
                    <a:pt x="194" y="168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2" y="174"/>
                  </a:lnTo>
                  <a:lnTo>
                    <a:pt x="182" y="174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90" y="184"/>
                  </a:lnTo>
                  <a:lnTo>
                    <a:pt x="190" y="188"/>
                  </a:lnTo>
                  <a:lnTo>
                    <a:pt x="188" y="190"/>
                  </a:lnTo>
                  <a:lnTo>
                    <a:pt x="184" y="192"/>
                  </a:lnTo>
                  <a:lnTo>
                    <a:pt x="184" y="192"/>
                  </a:lnTo>
                  <a:lnTo>
                    <a:pt x="182" y="192"/>
                  </a:lnTo>
                  <a:lnTo>
                    <a:pt x="180" y="190"/>
                  </a:lnTo>
                  <a:lnTo>
                    <a:pt x="180" y="190"/>
                  </a:lnTo>
                  <a:lnTo>
                    <a:pt x="176" y="172"/>
                  </a:lnTo>
                  <a:lnTo>
                    <a:pt x="176" y="172"/>
                  </a:lnTo>
                  <a:lnTo>
                    <a:pt x="174" y="166"/>
                  </a:lnTo>
                  <a:lnTo>
                    <a:pt x="170" y="162"/>
                  </a:lnTo>
                  <a:lnTo>
                    <a:pt x="164" y="160"/>
                  </a:lnTo>
                  <a:lnTo>
                    <a:pt x="158" y="160"/>
                  </a:lnTo>
                  <a:lnTo>
                    <a:pt x="158" y="160"/>
                  </a:lnTo>
                  <a:lnTo>
                    <a:pt x="150" y="160"/>
                  </a:lnTo>
                  <a:lnTo>
                    <a:pt x="144" y="158"/>
                  </a:lnTo>
                  <a:lnTo>
                    <a:pt x="138" y="156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46"/>
                  </a:lnTo>
                  <a:lnTo>
                    <a:pt x="124" y="144"/>
                  </a:lnTo>
                  <a:lnTo>
                    <a:pt x="118" y="146"/>
                  </a:lnTo>
                  <a:lnTo>
                    <a:pt x="112" y="152"/>
                  </a:lnTo>
                  <a:lnTo>
                    <a:pt x="112" y="152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0" y="158"/>
                  </a:lnTo>
                  <a:lnTo>
                    <a:pt x="100" y="158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100" y="148"/>
                  </a:lnTo>
                  <a:lnTo>
                    <a:pt x="100" y="148"/>
                  </a:lnTo>
                  <a:lnTo>
                    <a:pt x="104" y="146"/>
                  </a:lnTo>
                  <a:lnTo>
                    <a:pt x="108" y="144"/>
                  </a:lnTo>
                  <a:lnTo>
                    <a:pt x="108" y="142"/>
                  </a:lnTo>
                  <a:lnTo>
                    <a:pt x="108" y="138"/>
                  </a:lnTo>
                  <a:lnTo>
                    <a:pt x="108" y="138"/>
                  </a:lnTo>
                  <a:lnTo>
                    <a:pt x="104" y="124"/>
                  </a:lnTo>
                  <a:lnTo>
                    <a:pt x="98" y="112"/>
                  </a:lnTo>
                  <a:lnTo>
                    <a:pt x="88" y="104"/>
                  </a:lnTo>
                  <a:lnTo>
                    <a:pt x="76" y="98"/>
                  </a:lnTo>
                  <a:lnTo>
                    <a:pt x="76" y="98"/>
                  </a:lnTo>
                  <a:lnTo>
                    <a:pt x="70" y="94"/>
                  </a:lnTo>
                  <a:lnTo>
                    <a:pt x="66" y="90"/>
                  </a:lnTo>
                  <a:lnTo>
                    <a:pt x="64" y="86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58" y="70"/>
                  </a:lnTo>
                  <a:lnTo>
                    <a:pt x="54" y="62"/>
                  </a:lnTo>
                  <a:lnTo>
                    <a:pt x="46" y="56"/>
                  </a:lnTo>
                  <a:lnTo>
                    <a:pt x="36" y="50"/>
                  </a:lnTo>
                  <a:lnTo>
                    <a:pt x="36" y="50"/>
                  </a:lnTo>
                  <a:lnTo>
                    <a:pt x="32" y="48"/>
                  </a:lnTo>
                  <a:lnTo>
                    <a:pt x="30" y="44"/>
                  </a:lnTo>
                  <a:lnTo>
                    <a:pt x="30" y="44"/>
                  </a:lnTo>
                  <a:lnTo>
                    <a:pt x="26" y="32"/>
                  </a:lnTo>
                  <a:lnTo>
                    <a:pt x="26" y="32"/>
                  </a:lnTo>
                  <a:lnTo>
                    <a:pt x="22" y="26"/>
                  </a:lnTo>
                  <a:lnTo>
                    <a:pt x="18" y="24"/>
                  </a:lnTo>
                  <a:lnTo>
                    <a:pt x="14" y="22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6" y="16"/>
                  </a:lnTo>
                  <a:lnTo>
                    <a:pt x="10" y="10"/>
                  </a:lnTo>
                  <a:lnTo>
                    <a:pt x="10" y="10"/>
                  </a:lnTo>
                  <a:lnTo>
                    <a:pt x="18" y="6"/>
                  </a:lnTo>
                  <a:lnTo>
                    <a:pt x="26" y="4"/>
                  </a:lnTo>
                  <a:lnTo>
                    <a:pt x="44" y="0"/>
                  </a:lnTo>
                  <a:lnTo>
                    <a:pt x="60" y="2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90" y="14"/>
                  </a:lnTo>
                  <a:lnTo>
                    <a:pt x="90" y="14"/>
                  </a:lnTo>
                  <a:lnTo>
                    <a:pt x="104" y="16"/>
                  </a:lnTo>
                  <a:lnTo>
                    <a:pt x="104" y="16"/>
                  </a:lnTo>
                  <a:lnTo>
                    <a:pt x="102" y="18"/>
                  </a:lnTo>
                  <a:lnTo>
                    <a:pt x="102" y="22"/>
                  </a:lnTo>
                  <a:lnTo>
                    <a:pt x="106" y="28"/>
                  </a:lnTo>
                  <a:lnTo>
                    <a:pt x="106" y="28"/>
                  </a:lnTo>
                  <a:lnTo>
                    <a:pt x="136" y="66"/>
                  </a:lnTo>
                  <a:lnTo>
                    <a:pt x="136" y="66"/>
                  </a:lnTo>
                  <a:lnTo>
                    <a:pt x="142" y="72"/>
                  </a:lnTo>
                  <a:lnTo>
                    <a:pt x="146" y="74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52" y="72"/>
                  </a:lnTo>
                  <a:lnTo>
                    <a:pt x="154" y="70"/>
                  </a:lnTo>
                  <a:lnTo>
                    <a:pt x="160" y="62"/>
                  </a:lnTo>
                  <a:lnTo>
                    <a:pt x="160" y="62"/>
                  </a:lnTo>
                  <a:lnTo>
                    <a:pt x="170" y="48"/>
                  </a:lnTo>
                  <a:lnTo>
                    <a:pt x="170" y="4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9942339" y="3905707"/>
            <a:ext cx="1511300" cy="1771650"/>
          </a:xfrm>
          <a:custGeom>
            <a:avLst/>
            <a:gdLst>
              <a:gd name="T0" fmla="*/ 118 w 952"/>
              <a:gd name="T1" fmla="*/ 88 h 1116"/>
              <a:gd name="T2" fmla="*/ 160 w 952"/>
              <a:gd name="T3" fmla="*/ 90 h 1116"/>
              <a:gd name="T4" fmla="*/ 312 w 952"/>
              <a:gd name="T5" fmla="*/ 92 h 1116"/>
              <a:gd name="T6" fmla="*/ 346 w 952"/>
              <a:gd name="T7" fmla="*/ 16 h 1116"/>
              <a:gd name="T8" fmla="*/ 386 w 952"/>
              <a:gd name="T9" fmla="*/ 90 h 1116"/>
              <a:gd name="T10" fmla="*/ 436 w 952"/>
              <a:gd name="T11" fmla="*/ 230 h 1116"/>
              <a:gd name="T12" fmla="*/ 422 w 952"/>
              <a:gd name="T13" fmla="*/ 300 h 1116"/>
              <a:gd name="T14" fmla="*/ 378 w 952"/>
              <a:gd name="T15" fmla="*/ 350 h 1116"/>
              <a:gd name="T16" fmla="*/ 454 w 952"/>
              <a:gd name="T17" fmla="*/ 466 h 1116"/>
              <a:gd name="T18" fmla="*/ 522 w 952"/>
              <a:gd name="T19" fmla="*/ 480 h 1116"/>
              <a:gd name="T20" fmla="*/ 596 w 952"/>
              <a:gd name="T21" fmla="*/ 532 h 1116"/>
              <a:gd name="T22" fmla="*/ 716 w 952"/>
              <a:gd name="T23" fmla="*/ 706 h 1116"/>
              <a:gd name="T24" fmla="*/ 754 w 952"/>
              <a:gd name="T25" fmla="*/ 854 h 1116"/>
              <a:gd name="T26" fmla="*/ 742 w 952"/>
              <a:gd name="T27" fmla="*/ 968 h 1116"/>
              <a:gd name="T28" fmla="*/ 720 w 952"/>
              <a:gd name="T29" fmla="*/ 1026 h 1116"/>
              <a:gd name="T30" fmla="*/ 812 w 952"/>
              <a:gd name="T31" fmla="*/ 998 h 1116"/>
              <a:gd name="T32" fmla="*/ 856 w 952"/>
              <a:gd name="T33" fmla="*/ 922 h 1116"/>
              <a:gd name="T34" fmla="*/ 850 w 952"/>
              <a:gd name="T35" fmla="*/ 828 h 1116"/>
              <a:gd name="T36" fmla="*/ 780 w 952"/>
              <a:gd name="T37" fmla="*/ 674 h 1116"/>
              <a:gd name="T38" fmla="*/ 730 w 952"/>
              <a:gd name="T39" fmla="*/ 602 h 1116"/>
              <a:gd name="T40" fmla="*/ 740 w 952"/>
              <a:gd name="T41" fmla="*/ 592 h 1116"/>
              <a:gd name="T42" fmla="*/ 828 w 952"/>
              <a:gd name="T43" fmla="*/ 624 h 1116"/>
              <a:gd name="T44" fmla="*/ 896 w 952"/>
              <a:gd name="T45" fmla="*/ 700 h 1116"/>
              <a:gd name="T46" fmla="*/ 938 w 952"/>
              <a:gd name="T47" fmla="*/ 792 h 1116"/>
              <a:gd name="T48" fmla="*/ 950 w 952"/>
              <a:gd name="T49" fmla="*/ 914 h 1116"/>
              <a:gd name="T50" fmla="*/ 924 w 952"/>
              <a:gd name="T51" fmla="*/ 1016 h 1116"/>
              <a:gd name="T52" fmla="*/ 846 w 952"/>
              <a:gd name="T53" fmla="*/ 1084 h 1116"/>
              <a:gd name="T54" fmla="*/ 766 w 952"/>
              <a:gd name="T55" fmla="*/ 1104 h 1116"/>
              <a:gd name="T56" fmla="*/ 608 w 952"/>
              <a:gd name="T57" fmla="*/ 1106 h 1116"/>
              <a:gd name="T58" fmla="*/ 354 w 952"/>
              <a:gd name="T59" fmla="*/ 1114 h 1116"/>
              <a:gd name="T60" fmla="*/ 252 w 952"/>
              <a:gd name="T61" fmla="*/ 1112 h 1116"/>
              <a:gd name="T62" fmla="*/ 208 w 952"/>
              <a:gd name="T63" fmla="*/ 1090 h 1116"/>
              <a:gd name="T64" fmla="*/ 222 w 952"/>
              <a:gd name="T65" fmla="*/ 1060 h 1116"/>
              <a:gd name="T66" fmla="*/ 276 w 952"/>
              <a:gd name="T67" fmla="*/ 1010 h 1116"/>
              <a:gd name="T68" fmla="*/ 252 w 952"/>
              <a:gd name="T69" fmla="*/ 874 h 1116"/>
              <a:gd name="T70" fmla="*/ 206 w 952"/>
              <a:gd name="T71" fmla="*/ 772 h 1116"/>
              <a:gd name="T72" fmla="*/ 126 w 952"/>
              <a:gd name="T73" fmla="*/ 648 h 1116"/>
              <a:gd name="T74" fmla="*/ 72 w 952"/>
              <a:gd name="T75" fmla="*/ 466 h 1116"/>
              <a:gd name="T76" fmla="*/ 54 w 952"/>
              <a:gd name="T77" fmla="*/ 344 h 1116"/>
              <a:gd name="T78" fmla="*/ 6 w 952"/>
              <a:gd name="T79" fmla="*/ 282 h 1116"/>
              <a:gd name="T80" fmla="*/ 0 w 952"/>
              <a:gd name="T81" fmla="*/ 230 h 1116"/>
              <a:gd name="T82" fmla="*/ 74 w 952"/>
              <a:gd name="T83" fmla="*/ 32 h 1116"/>
              <a:gd name="T84" fmla="*/ 160 w 952"/>
              <a:gd name="T85" fmla="*/ 202 h 1116"/>
              <a:gd name="T86" fmla="*/ 102 w 952"/>
              <a:gd name="T87" fmla="*/ 174 h 1116"/>
              <a:gd name="T88" fmla="*/ 82 w 952"/>
              <a:gd name="T89" fmla="*/ 190 h 1116"/>
              <a:gd name="T90" fmla="*/ 106 w 952"/>
              <a:gd name="T91" fmla="*/ 212 h 1116"/>
              <a:gd name="T92" fmla="*/ 170 w 952"/>
              <a:gd name="T93" fmla="*/ 218 h 1116"/>
              <a:gd name="T94" fmla="*/ 312 w 952"/>
              <a:gd name="T95" fmla="*/ 216 h 1116"/>
              <a:gd name="T96" fmla="*/ 350 w 952"/>
              <a:gd name="T97" fmla="*/ 202 h 1116"/>
              <a:gd name="T98" fmla="*/ 346 w 952"/>
              <a:gd name="T99" fmla="*/ 178 h 1116"/>
              <a:gd name="T100" fmla="*/ 306 w 952"/>
              <a:gd name="T101" fmla="*/ 180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2" h="1116">
                <a:moveTo>
                  <a:pt x="84" y="0"/>
                </a:moveTo>
                <a:lnTo>
                  <a:pt x="84" y="0"/>
                </a:lnTo>
                <a:lnTo>
                  <a:pt x="86" y="0"/>
                </a:lnTo>
                <a:lnTo>
                  <a:pt x="86" y="0"/>
                </a:lnTo>
                <a:lnTo>
                  <a:pt x="118" y="88"/>
                </a:lnTo>
                <a:lnTo>
                  <a:pt x="118" y="88"/>
                </a:lnTo>
                <a:lnTo>
                  <a:pt x="122" y="92"/>
                </a:lnTo>
                <a:lnTo>
                  <a:pt x="128" y="92"/>
                </a:lnTo>
                <a:lnTo>
                  <a:pt x="128" y="92"/>
                </a:lnTo>
                <a:lnTo>
                  <a:pt x="160" y="90"/>
                </a:lnTo>
                <a:lnTo>
                  <a:pt x="160" y="90"/>
                </a:lnTo>
                <a:lnTo>
                  <a:pt x="236" y="88"/>
                </a:lnTo>
                <a:lnTo>
                  <a:pt x="274" y="90"/>
                </a:lnTo>
                <a:lnTo>
                  <a:pt x="312" y="92"/>
                </a:lnTo>
                <a:lnTo>
                  <a:pt x="312" y="92"/>
                </a:lnTo>
                <a:lnTo>
                  <a:pt x="316" y="90"/>
                </a:lnTo>
                <a:lnTo>
                  <a:pt x="318" y="88"/>
                </a:lnTo>
                <a:lnTo>
                  <a:pt x="318" y="88"/>
                </a:lnTo>
                <a:lnTo>
                  <a:pt x="346" y="16"/>
                </a:lnTo>
                <a:lnTo>
                  <a:pt x="346" y="16"/>
                </a:lnTo>
                <a:lnTo>
                  <a:pt x="350" y="0"/>
                </a:lnTo>
                <a:lnTo>
                  <a:pt x="350" y="0"/>
                </a:lnTo>
                <a:lnTo>
                  <a:pt x="352" y="0"/>
                </a:lnTo>
                <a:lnTo>
                  <a:pt x="352" y="0"/>
                </a:lnTo>
                <a:lnTo>
                  <a:pt x="386" y="90"/>
                </a:lnTo>
                <a:lnTo>
                  <a:pt x="386" y="90"/>
                </a:lnTo>
                <a:lnTo>
                  <a:pt x="428" y="196"/>
                </a:lnTo>
                <a:lnTo>
                  <a:pt x="428" y="196"/>
                </a:lnTo>
                <a:lnTo>
                  <a:pt x="432" y="214"/>
                </a:lnTo>
                <a:lnTo>
                  <a:pt x="436" y="230"/>
                </a:lnTo>
                <a:lnTo>
                  <a:pt x="436" y="248"/>
                </a:lnTo>
                <a:lnTo>
                  <a:pt x="436" y="266"/>
                </a:lnTo>
                <a:lnTo>
                  <a:pt x="436" y="266"/>
                </a:lnTo>
                <a:lnTo>
                  <a:pt x="430" y="284"/>
                </a:lnTo>
                <a:lnTo>
                  <a:pt x="422" y="300"/>
                </a:lnTo>
                <a:lnTo>
                  <a:pt x="410" y="316"/>
                </a:lnTo>
                <a:lnTo>
                  <a:pt x="398" y="330"/>
                </a:lnTo>
                <a:lnTo>
                  <a:pt x="398" y="330"/>
                </a:lnTo>
                <a:lnTo>
                  <a:pt x="378" y="350"/>
                </a:lnTo>
                <a:lnTo>
                  <a:pt x="378" y="350"/>
                </a:lnTo>
                <a:lnTo>
                  <a:pt x="448" y="462"/>
                </a:lnTo>
                <a:lnTo>
                  <a:pt x="448" y="462"/>
                </a:lnTo>
                <a:lnTo>
                  <a:pt x="450" y="464"/>
                </a:lnTo>
                <a:lnTo>
                  <a:pt x="454" y="466"/>
                </a:lnTo>
                <a:lnTo>
                  <a:pt x="454" y="466"/>
                </a:lnTo>
                <a:lnTo>
                  <a:pt x="474" y="468"/>
                </a:lnTo>
                <a:lnTo>
                  <a:pt x="494" y="470"/>
                </a:lnTo>
                <a:lnTo>
                  <a:pt x="494" y="470"/>
                </a:lnTo>
                <a:lnTo>
                  <a:pt x="508" y="474"/>
                </a:lnTo>
                <a:lnTo>
                  <a:pt x="522" y="480"/>
                </a:lnTo>
                <a:lnTo>
                  <a:pt x="536" y="486"/>
                </a:lnTo>
                <a:lnTo>
                  <a:pt x="548" y="494"/>
                </a:lnTo>
                <a:lnTo>
                  <a:pt x="574" y="510"/>
                </a:lnTo>
                <a:lnTo>
                  <a:pt x="596" y="532"/>
                </a:lnTo>
                <a:lnTo>
                  <a:pt x="596" y="532"/>
                </a:lnTo>
                <a:lnTo>
                  <a:pt x="626" y="564"/>
                </a:lnTo>
                <a:lnTo>
                  <a:pt x="654" y="596"/>
                </a:lnTo>
                <a:lnTo>
                  <a:pt x="678" y="632"/>
                </a:lnTo>
                <a:lnTo>
                  <a:pt x="698" y="668"/>
                </a:lnTo>
                <a:lnTo>
                  <a:pt x="716" y="706"/>
                </a:lnTo>
                <a:lnTo>
                  <a:pt x="732" y="746"/>
                </a:lnTo>
                <a:lnTo>
                  <a:pt x="744" y="788"/>
                </a:lnTo>
                <a:lnTo>
                  <a:pt x="752" y="832"/>
                </a:lnTo>
                <a:lnTo>
                  <a:pt x="752" y="832"/>
                </a:lnTo>
                <a:lnTo>
                  <a:pt x="754" y="854"/>
                </a:lnTo>
                <a:lnTo>
                  <a:pt x="754" y="878"/>
                </a:lnTo>
                <a:lnTo>
                  <a:pt x="754" y="900"/>
                </a:lnTo>
                <a:lnTo>
                  <a:pt x="752" y="924"/>
                </a:lnTo>
                <a:lnTo>
                  <a:pt x="748" y="946"/>
                </a:lnTo>
                <a:lnTo>
                  <a:pt x="742" y="968"/>
                </a:lnTo>
                <a:lnTo>
                  <a:pt x="736" y="990"/>
                </a:lnTo>
                <a:lnTo>
                  <a:pt x="726" y="1012"/>
                </a:lnTo>
                <a:lnTo>
                  <a:pt x="726" y="1012"/>
                </a:lnTo>
                <a:lnTo>
                  <a:pt x="720" y="1026"/>
                </a:lnTo>
                <a:lnTo>
                  <a:pt x="720" y="1026"/>
                </a:lnTo>
                <a:lnTo>
                  <a:pt x="760" y="1020"/>
                </a:lnTo>
                <a:lnTo>
                  <a:pt x="760" y="1020"/>
                </a:lnTo>
                <a:lnTo>
                  <a:pt x="778" y="1016"/>
                </a:lnTo>
                <a:lnTo>
                  <a:pt x="796" y="1008"/>
                </a:lnTo>
                <a:lnTo>
                  <a:pt x="812" y="998"/>
                </a:lnTo>
                <a:lnTo>
                  <a:pt x="824" y="988"/>
                </a:lnTo>
                <a:lnTo>
                  <a:pt x="836" y="974"/>
                </a:lnTo>
                <a:lnTo>
                  <a:pt x="844" y="958"/>
                </a:lnTo>
                <a:lnTo>
                  <a:pt x="852" y="942"/>
                </a:lnTo>
                <a:lnTo>
                  <a:pt x="856" y="922"/>
                </a:lnTo>
                <a:lnTo>
                  <a:pt x="856" y="922"/>
                </a:lnTo>
                <a:lnTo>
                  <a:pt x="860" y="898"/>
                </a:lnTo>
                <a:lnTo>
                  <a:pt x="858" y="876"/>
                </a:lnTo>
                <a:lnTo>
                  <a:pt x="856" y="852"/>
                </a:lnTo>
                <a:lnTo>
                  <a:pt x="850" y="828"/>
                </a:lnTo>
                <a:lnTo>
                  <a:pt x="850" y="828"/>
                </a:lnTo>
                <a:lnTo>
                  <a:pt x="838" y="788"/>
                </a:lnTo>
                <a:lnTo>
                  <a:pt x="822" y="748"/>
                </a:lnTo>
                <a:lnTo>
                  <a:pt x="802" y="710"/>
                </a:lnTo>
                <a:lnTo>
                  <a:pt x="780" y="674"/>
                </a:lnTo>
                <a:lnTo>
                  <a:pt x="780" y="674"/>
                </a:lnTo>
                <a:lnTo>
                  <a:pt x="756" y="640"/>
                </a:lnTo>
                <a:lnTo>
                  <a:pt x="734" y="606"/>
                </a:lnTo>
                <a:lnTo>
                  <a:pt x="734" y="606"/>
                </a:lnTo>
                <a:lnTo>
                  <a:pt x="730" y="602"/>
                </a:lnTo>
                <a:lnTo>
                  <a:pt x="728" y="596"/>
                </a:lnTo>
                <a:lnTo>
                  <a:pt x="728" y="596"/>
                </a:lnTo>
                <a:lnTo>
                  <a:pt x="734" y="592"/>
                </a:lnTo>
                <a:lnTo>
                  <a:pt x="740" y="592"/>
                </a:lnTo>
                <a:lnTo>
                  <a:pt x="740" y="592"/>
                </a:lnTo>
                <a:lnTo>
                  <a:pt x="764" y="594"/>
                </a:lnTo>
                <a:lnTo>
                  <a:pt x="788" y="600"/>
                </a:lnTo>
                <a:lnTo>
                  <a:pt x="808" y="610"/>
                </a:lnTo>
                <a:lnTo>
                  <a:pt x="828" y="624"/>
                </a:lnTo>
                <a:lnTo>
                  <a:pt x="828" y="624"/>
                </a:lnTo>
                <a:lnTo>
                  <a:pt x="854" y="650"/>
                </a:lnTo>
                <a:lnTo>
                  <a:pt x="854" y="650"/>
                </a:lnTo>
                <a:lnTo>
                  <a:pt x="870" y="666"/>
                </a:lnTo>
                <a:lnTo>
                  <a:pt x="884" y="682"/>
                </a:lnTo>
                <a:lnTo>
                  <a:pt x="896" y="700"/>
                </a:lnTo>
                <a:lnTo>
                  <a:pt x="906" y="718"/>
                </a:lnTo>
                <a:lnTo>
                  <a:pt x="916" y="736"/>
                </a:lnTo>
                <a:lnTo>
                  <a:pt x="926" y="754"/>
                </a:lnTo>
                <a:lnTo>
                  <a:pt x="932" y="772"/>
                </a:lnTo>
                <a:lnTo>
                  <a:pt x="938" y="792"/>
                </a:lnTo>
                <a:lnTo>
                  <a:pt x="944" y="812"/>
                </a:lnTo>
                <a:lnTo>
                  <a:pt x="948" y="832"/>
                </a:lnTo>
                <a:lnTo>
                  <a:pt x="950" y="852"/>
                </a:lnTo>
                <a:lnTo>
                  <a:pt x="952" y="872"/>
                </a:lnTo>
                <a:lnTo>
                  <a:pt x="950" y="914"/>
                </a:lnTo>
                <a:lnTo>
                  <a:pt x="944" y="958"/>
                </a:lnTo>
                <a:lnTo>
                  <a:pt x="944" y="958"/>
                </a:lnTo>
                <a:lnTo>
                  <a:pt x="940" y="978"/>
                </a:lnTo>
                <a:lnTo>
                  <a:pt x="932" y="998"/>
                </a:lnTo>
                <a:lnTo>
                  <a:pt x="924" y="1016"/>
                </a:lnTo>
                <a:lnTo>
                  <a:pt x="912" y="1034"/>
                </a:lnTo>
                <a:lnTo>
                  <a:pt x="900" y="1048"/>
                </a:lnTo>
                <a:lnTo>
                  <a:pt x="884" y="1062"/>
                </a:lnTo>
                <a:lnTo>
                  <a:pt x="866" y="1074"/>
                </a:lnTo>
                <a:lnTo>
                  <a:pt x="846" y="1084"/>
                </a:lnTo>
                <a:lnTo>
                  <a:pt x="846" y="1084"/>
                </a:lnTo>
                <a:lnTo>
                  <a:pt x="828" y="1092"/>
                </a:lnTo>
                <a:lnTo>
                  <a:pt x="808" y="1098"/>
                </a:lnTo>
                <a:lnTo>
                  <a:pt x="788" y="1102"/>
                </a:lnTo>
                <a:lnTo>
                  <a:pt x="766" y="1104"/>
                </a:lnTo>
                <a:lnTo>
                  <a:pt x="766" y="1104"/>
                </a:lnTo>
                <a:lnTo>
                  <a:pt x="726" y="1108"/>
                </a:lnTo>
                <a:lnTo>
                  <a:pt x="686" y="1108"/>
                </a:lnTo>
                <a:lnTo>
                  <a:pt x="608" y="1106"/>
                </a:lnTo>
                <a:lnTo>
                  <a:pt x="608" y="1106"/>
                </a:lnTo>
                <a:lnTo>
                  <a:pt x="550" y="1102"/>
                </a:lnTo>
                <a:lnTo>
                  <a:pt x="494" y="1102"/>
                </a:lnTo>
                <a:lnTo>
                  <a:pt x="494" y="1102"/>
                </a:lnTo>
                <a:lnTo>
                  <a:pt x="424" y="1108"/>
                </a:lnTo>
                <a:lnTo>
                  <a:pt x="354" y="1114"/>
                </a:lnTo>
                <a:lnTo>
                  <a:pt x="354" y="1114"/>
                </a:lnTo>
                <a:lnTo>
                  <a:pt x="302" y="1116"/>
                </a:lnTo>
                <a:lnTo>
                  <a:pt x="276" y="1114"/>
                </a:lnTo>
                <a:lnTo>
                  <a:pt x="252" y="1112"/>
                </a:lnTo>
                <a:lnTo>
                  <a:pt x="252" y="1112"/>
                </a:lnTo>
                <a:lnTo>
                  <a:pt x="234" y="1108"/>
                </a:lnTo>
                <a:lnTo>
                  <a:pt x="218" y="1102"/>
                </a:lnTo>
                <a:lnTo>
                  <a:pt x="218" y="1102"/>
                </a:lnTo>
                <a:lnTo>
                  <a:pt x="210" y="1096"/>
                </a:lnTo>
                <a:lnTo>
                  <a:pt x="208" y="1090"/>
                </a:lnTo>
                <a:lnTo>
                  <a:pt x="206" y="1084"/>
                </a:lnTo>
                <a:lnTo>
                  <a:pt x="210" y="1076"/>
                </a:lnTo>
                <a:lnTo>
                  <a:pt x="210" y="1076"/>
                </a:lnTo>
                <a:lnTo>
                  <a:pt x="214" y="1066"/>
                </a:lnTo>
                <a:lnTo>
                  <a:pt x="222" y="1060"/>
                </a:lnTo>
                <a:lnTo>
                  <a:pt x="222" y="1060"/>
                </a:lnTo>
                <a:lnTo>
                  <a:pt x="272" y="1020"/>
                </a:lnTo>
                <a:lnTo>
                  <a:pt x="272" y="1020"/>
                </a:lnTo>
                <a:lnTo>
                  <a:pt x="276" y="1016"/>
                </a:lnTo>
                <a:lnTo>
                  <a:pt x="276" y="1010"/>
                </a:lnTo>
                <a:lnTo>
                  <a:pt x="276" y="1010"/>
                </a:lnTo>
                <a:lnTo>
                  <a:pt x="268" y="960"/>
                </a:lnTo>
                <a:lnTo>
                  <a:pt x="258" y="912"/>
                </a:lnTo>
                <a:lnTo>
                  <a:pt x="258" y="912"/>
                </a:lnTo>
                <a:lnTo>
                  <a:pt x="252" y="874"/>
                </a:lnTo>
                <a:lnTo>
                  <a:pt x="240" y="838"/>
                </a:lnTo>
                <a:lnTo>
                  <a:pt x="234" y="820"/>
                </a:lnTo>
                <a:lnTo>
                  <a:pt x="226" y="804"/>
                </a:lnTo>
                <a:lnTo>
                  <a:pt x="218" y="788"/>
                </a:lnTo>
                <a:lnTo>
                  <a:pt x="206" y="772"/>
                </a:lnTo>
                <a:lnTo>
                  <a:pt x="206" y="772"/>
                </a:lnTo>
                <a:lnTo>
                  <a:pt x="172" y="720"/>
                </a:lnTo>
                <a:lnTo>
                  <a:pt x="172" y="720"/>
                </a:lnTo>
                <a:lnTo>
                  <a:pt x="148" y="684"/>
                </a:lnTo>
                <a:lnTo>
                  <a:pt x="126" y="648"/>
                </a:lnTo>
                <a:lnTo>
                  <a:pt x="108" y="608"/>
                </a:lnTo>
                <a:lnTo>
                  <a:pt x="94" y="568"/>
                </a:lnTo>
                <a:lnTo>
                  <a:pt x="94" y="568"/>
                </a:lnTo>
                <a:lnTo>
                  <a:pt x="80" y="518"/>
                </a:lnTo>
                <a:lnTo>
                  <a:pt x="72" y="466"/>
                </a:lnTo>
                <a:lnTo>
                  <a:pt x="66" y="414"/>
                </a:lnTo>
                <a:lnTo>
                  <a:pt x="62" y="362"/>
                </a:lnTo>
                <a:lnTo>
                  <a:pt x="62" y="362"/>
                </a:lnTo>
                <a:lnTo>
                  <a:pt x="60" y="352"/>
                </a:lnTo>
                <a:lnTo>
                  <a:pt x="54" y="344"/>
                </a:lnTo>
                <a:lnTo>
                  <a:pt x="54" y="344"/>
                </a:lnTo>
                <a:lnTo>
                  <a:pt x="40" y="330"/>
                </a:lnTo>
                <a:lnTo>
                  <a:pt x="26" y="316"/>
                </a:lnTo>
                <a:lnTo>
                  <a:pt x="16" y="300"/>
                </a:lnTo>
                <a:lnTo>
                  <a:pt x="6" y="282"/>
                </a:lnTo>
                <a:lnTo>
                  <a:pt x="6" y="282"/>
                </a:lnTo>
                <a:lnTo>
                  <a:pt x="0" y="260"/>
                </a:lnTo>
                <a:lnTo>
                  <a:pt x="0" y="260"/>
                </a:lnTo>
                <a:lnTo>
                  <a:pt x="0" y="230"/>
                </a:lnTo>
                <a:lnTo>
                  <a:pt x="0" y="230"/>
                </a:lnTo>
                <a:lnTo>
                  <a:pt x="8" y="200"/>
                </a:lnTo>
                <a:lnTo>
                  <a:pt x="18" y="170"/>
                </a:lnTo>
                <a:lnTo>
                  <a:pt x="18" y="170"/>
                </a:lnTo>
                <a:lnTo>
                  <a:pt x="74" y="32"/>
                </a:lnTo>
                <a:lnTo>
                  <a:pt x="74" y="32"/>
                </a:lnTo>
                <a:lnTo>
                  <a:pt x="84" y="0"/>
                </a:lnTo>
                <a:lnTo>
                  <a:pt x="84" y="0"/>
                </a:lnTo>
                <a:close/>
                <a:moveTo>
                  <a:pt x="170" y="218"/>
                </a:moveTo>
                <a:lnTo>
                  <a:pt x="170" y="218"/>
                </a:lnTo>
                <a:lnTo>
                  <a:pt x="160" y="202"/>
                </a:lnTo>
                <a:lnTo>
                  <a:pt x="148" y="190"/>
                </a:lnTo>
                <a:lnTo>
                  <a:pt x="132" y="180"/>
                </a:lnTo>
                <a:lnTo>
                  <a:pt x="116" y="174"/>
                </a:lnTo>
                <a:lnTo>
                  <a:pt x="116" y="174"/>
                </a:lnTo>
                <a:lnTo>
                  <a:pt x="102" y="174"/>
                </a:lnTo>
                <a:lnTo>
                  <a:pt x="96" y="176"/>
                </a:lnTo>
                <a:lnTo>
                  <a:pt x="90" y="178"/>
                </a:lnTo>
                <a:lnTo>
                  <a:pt x="90" y="178"/>
                </a:lnTo>
                <a:lnTo>
                  <a:pt x="84" y="184"/>
                </a:lnTo>
                <a:lnTo>
                  <a:pt x="82" y="190"/>
                </a:lnTo>
                <a:lnTo>
                  <a:pt x="82" y="196"/>
                </a:lnTo>
                <a:lnTo>
                  <a:pt x="88" y="202"/>
                </a:lnTo>
                <a:lnTo>
                  <a:pt x="88" y="202"/>
                </a:lnTo>
                <a:lnTo>
                  <a:pt x="96" y="208"/>
                </a:lnTo>
                <a:lnTo>
                  <a:pt x="106" y="212"/>
                </a:lnTo>
                <a:lnTo>
                  <a:pt x="106" y="212"/>
                </a:lnTo>
                <a:lnTo>
                  <a:pt x="122" y="216"/>
                </a:lnTo>
                <a:lnTo>
                  <a:pt x="136" y="218"/>
                </a:lnTo>
                <a:lnTo>
                  <a:pt x="170" y="218"/>
                </a:lnTo>
                <a:lnTo>
                  <a:pt x="170" y="218"/>
                </a:lnTo>
                <a:close/>
                <a:moveTo>
                  <a:pt x="266" y="216"/>
                </a:moveTo>
                <a:lnTo>
                  <a:pt x="266" y="216"/>
                </a:lnTo>
                <a:lnTo>
                  <a:pt x="290" y="216"/>
                </a:lnTo>
                <a:lnTo>
                  <a:pt x="312" y="216"/>
                </a:lnTo>
                <a:lnTo>
                  <a:pt x="312" y="216"/>
                </a:lnTo>
                <a:lnTo>
                  <a:pt x="322" y="214"/>
                </a:lnTo>
                <a:lnTo>
                  <a:pt x="332" y="212"/>
                </a:lnTo>
                <a:lnTo>
                  <a:pt x="342" y="208"/>
                </a:lnTo>
                <a:lnTo>
                  <a:pt x="350" y="202"/>
                </a:lnTo>
                <a:lnTo>
                  <a:pt x="350" y="202"/>
                </a:lnTo>
                <a:lnTo>
                  <a:pt x="354" y="196"/>
                </a:lnTo>
                <a:lnTo>
                  <a:pt x="354" y="188"/>
                </a:lnTo>
                <a:lnTo>
                  <a:pt x="352" y="184"/>
                </a:lnTo>
                <a:lnTo>
                  <a:pt x="346" y="178"/>
                </a:lnTo>
                <a:lnTo>
                  <a:pt x="346" y="178"/>
                </a:lnTo>
                <a:lnTo>
                  <a:pt x="336" y="176"/>
                </a:lnTo>
                <a:lnTo>
                  <a:pt x="324" y="174"/>
                </a:lnTo>
                <a:lnTo>
                  <a:pt x="324" y="174"/>
                </a:lnTo>
                <a:lnTo>
                  <a:pt x="314" y="176"/>
                </a:lnTo>
                <a:lnTo>
                  <a:pt x="306" y="180"/>
                </a:lnTo>
                <a:lnTo>
                  <a:pt x="290" y="188"/>
                </a:lnTo>
                <a:lnTo>
                  <a:pt x="278" y="202"/>
                </a:lnTo>
                <a:lnTo>
                  <a:pt x="266" y="216"/>
                </a:lnTo>
                <a:lnTo>
                  <a:pt x="266" y="21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72"/>
          <p:cNvSpPr>
            <a:spLocks noEditPoints="1"/>
          </p:cNvSpPr>
          <p:nvPr/>
        </p:nvSpPr>
        <p:spPr bwMode="auto">
          <a:xfrm rot="20429501">
            <a:off x="1296214" y="4738176"/>
            <a:ext cx="982088" cy="798108"/>
          </a:xfrm>
          <a:custGeom>
            <a:avLst/>
            <a:gdLst>
              <a:gd name="T0" fmla="*/ 14 w 758"/>
              <a:gd name="T1" fmla="*/ 160 h 616"/>
              <a:gd name="T2" fmla="*/ 138 w 758"/>
              <a:gd name="T3" fmla="*/ 48 h 616"/>
              <a:gd name="T4" fmla="*/ 244 w 758"/>
              <a:gd name="T5" fmla="*/ 56 h 616"/>
              <a:gd name="T6" fmla="*/ 346 w 758"/>
              <a:gd name="T7" fmla="*/ 114 h 616"/>
              <a:gd name="T8" fmla="*/ 386 w 758"/>
              <a:gd name="T9" fmla="*/ 40 h 616"/>
              <a:gd name="T10" fmla="*/ 432 w 758"/>
              <a:gd name="T11" fmla="*/ 6 h 616"/>
              <a:gd name="T12" fmla="*/ 412 w 758"/>
              <a:gd name="T13" fmla="*/ 116 h 616"/>
              <a:gd name="T14" fmla="*/ 500 w 758"/>
              <a:gd name="T15" fmla="*/ 128 h 616"/>
              <a:gd name="T16" fmla="*/ 586 w 758"/>
              <a:gd name="T17" fmla="*/ 88 h 616"/>
              <a:gd name="T18" fmla="*/ 706 w 758"/>
              <a:gd name="T19" fmla="*/ 140 h 616"/>
              <a:gd name="T20" fmla="*/ 758 w 758"/>
              <a:gd name="T21" fmla="*/ 272 h 616"/>
              <a:gd name="T22" fmla="*/ 698 w 758"/>
              <a:gd name="T23" fmla="*/ 464 h 616"/>
              <a:gd name="T24" fmla="*/ 568 w 758"/>
              <a:gd name="T25" fmla="*/ 590 h 616"/>
              <a:gd name="T26" fmla="*/ 476 w 758"/>
              <a:gd name="T27" fmla="*/ 600 h 616"/>
              <a:gd name="T28" fmla="*/ 408 w 758"/>
              <a:gd name="T29" fmla="*/ 606 h 616"/>
              <a:gd name="T30" fmla="*/ 282 w 758"/>
              <a:gd name="T31" fmla="*/ 598 h 616"/>
              <a:gd name="T32" fmla="*/ 208 w 758"/>
              <a:gd name="T33" fmla="*/ 568 h 616"/>
              <a:gd name="T34" fmla="*/ 78 w 758"/>
              <a:gd name="T35" fmla="*/ 494 h 616"/>
              <a:gd name="T36" fmla="*/ 4 w 758"/>
              <a:gd name="T37" fmla="*/ 318 h 616"/>
              <a:gd name="T38" fmla="*/ 188 w 758"/>
              <a:gd name="T39" fmla="*/ 392 h 616"/>
              <a:gd name="T40" fmla="*/ 156 w 758"/>
              <a:gd name="T41" fmla="*/ 376 h 616"/>
              <a:gd name="T42" fmla="*/ 132 w 758"/>
              <a:gd name="T43" fmla="*/ 324 h 616"/>
              <a:gd name="T44" fmla="*/ 142 w 758"/>
              <a:gd name="T45" fmla="*/ 408 h 616"/>
              <a:gd name="T46" fmla="*/ 198 w 758"/>
              <a:gd name="T47" fmla="*/ 448 h 616"/>
              <a:gd name="T48" fmla="*/ 236 w 758"/>
              <a:gd name="T49" fmla="*/ 468 h 616"/>
              <a:gd name="T50" fmla="*/ 250 w 758"/>
              <a:gd name="T51" fmla="*/ 510 h 616"/>
              <a:gd name="T52" fmla="*/ 310 w 758"/>
              <a:gd name="T53" fmla="*/ 528 h 616"/>
              <a:gd name="T54" fmla="*/ 396 w 758"/>
              <a:gd name="T55" fmla="*/ 532 h 616"/>
              <a:gd name="T56" fmla="*/ 430 w 758"/>
              <a:gd name="T57" fmla="*/ 488 h 616"/>
              <a:gd name="T58" fmla="*/ 488 w 758"/>
              <a:gd name="T59" fmla="*/ 488 h 616"/>
              <a:gd name="T60" fmla="*/ 556 w 758"/>
              <a:gd name="T61" fmla="*/ 418 h 616"/>
              <a:gd name="T62" fmla="*/ 594 w 758"/>
              <a:gd name="T63" fmla="*/ 316 h 616"/>
              <a:gd name="T64" fmla="*/ 552 w 758"/>
              <a:gd name="T65" fmla="*/ 390 h 616"/>
              <a:gd name="T66" fmla="*/ 498 w 758"/>
              <a:gd name="T67" fmla="*/ 428 h 616"/>
              <a:gd name="T68" fmla="*/ 480 w 758"/>
              <a:gd name="T69" fmla="*/ 456 h 616"/>
              <a:gd name="T70" fmla="*/ 450 w 758"/>
              <a:gd name="T71" fmla="*/ 438 h 616"/>
              <a:gd name="T72" fmla="*/ 382 w 758"/>
              <a:gd name="T73" fmla="*/ 456 h 616"/>
              <a:gd name="T74" fmla="*/ 322 w 758"/>
              <a:gd name="T75" fmla="*/ 476 h 616"/>
              <a:gd name="T76" fmla="*/ 312 w 758"/>
              <a:gd name="T77" fmla="*/ 442 h 616"/>
              <a:gd name="T78" fmla="*/ 216 w 758"/>
              <a:gd name="T79" fmla="*/ 400 h 616"/>
              <a:gd name="T80" fmla="*/ 294 w 758"/>
              <a:gd name="T81" fmla="*/ 228 h 616"/>
              <a:gd name="T82" fmla="*/ 280 w 758"/>
              <a:gd name="T83" fmla="*/ 176 h 616"/>
              <a:gd name="T84" fmla="*/ 188 w 758"/>
              <a:gd name="T85" fmla="*/ 232 h 616"/>
              <a:gd name="T86" fmla="*/ 170 w 758"/>
              <a:gd name="T87" fmla="*/ 260 h 616"/>
              <a:gd name="T88" fmla="*/ 310 w 758"/>
              <a:gd name="T89" fmla="*/ 308 h 616"/>
              <a:gd name="T90" fmla="*/ 370 w 758"/>
              <a:gd name="T91" fmla="*/ 266 h 616"/>
              <a:gd name="T92" fmla="*/ 308 w 758"/>
              <a:gd name="T93" fmla="*/ 366 h 616"/>
              <a:gd name="T94" fmla="*/ 372 w 758"/>
              <a:gd name="T95" fmla="*/ 380 h 616"/>
              <a:gd name="T96" fmla="*/ 408 w 758"/>
              <a:gd name="T97" fmla="*/ 372 h 616"/>
              <a:gd name="T98" fmla="*/ 416 w 758"/>
              <a:gd name="T99" fmla="*/ 364 h 616"/>
              <a:gd name="T100" fmla="*/ 386 w 758"/>
              <a:gd name="T101" fmla="*/ 274 h 616"/>
              <a:gd name="T102" fmla="*/ 554 w 758"/>
              <a:gd name="T103" fmla="*/ 300 h 616"/>
              <a:gd name="T104" fmla="*/ 534 w 758"/>
              <a:gd name="T105" fmla="*/ 266 h 616"/>
              <a:gd name="T106" fmla="*/ 470 w 758"/>
              <a:gd name="T107" fmla="*/ 256 h 616"/>
              <a:gd name="T108" fmla="*/ 446 w 758"/>
              <a:gd name="T109" fmla="*/ 314 h 616"/>
              <a:gd name="T110" fmla="*/ 532 w 758"/>
              <a:gd name="T111" fmla="*/ 306 h 6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58" h="616">
                <a:moveTo>
                  <a:pt x="0" y="238"/>
                </a:moveTo>
                <a:lnTo>
                  <a:pt x="0" y="238"/>
                </a:lnTo>
                <a:lnTo>
                  <a:pt x="4" y="196"/>
                </a:lnTo>
                <a:lnTo>
                  <a:pt x="4" y="196"/>
                </a:lnTo>
                <a:lnTo>
                  <a:pt x="6" y="194"/>
                </a:lnTo>
                <a:lnTo>
                  <a:pt x="6" y="194"/>
                </a:lnTo>
                <a:lnTo>
                  <a:pt x="14" y="160"/>
                </a:lnTo>
                <a:lnTo>
                  <a:pt x="14" y="160"/>
                </a:lnTo>
                <a:lnTo>
                  <a:pt x="24" y="136"/>
                </a:lnTo>
                <a:lnTo>
                  <a:pt x="38" y="112"/>
                </a:lnTo>
                <a:lnTo>
                  <a:pt x="54" y="92"/>
                </a:lnTo>
                <a:lnTo>
                  <a:pt x="76" y="74"/>
                </a:lnTo>
                <a:lnTo>
                  <a:pt x="76" y="74"/>
                </a:lnTo>
                <a:lnTo>
                  <a:pt x="96" y="62"/>
                </a:lnTo>
                <a:lnTo>
                  <a:pt x="116" y="54"/>
                </a:lnTo>
                <a:lnTo>
                  <a:pt x="138" y="48"/>
                </a:lnTo>
                <a:lnTo>
                  <a:pt x="160" y="44"/>
                </a:lnTo>
                <a:lnTo>
                  <a:pt x="160" y="44"/>
                </a:lnTo>
                <a:lnTo>
                  <a:pt x="176" y="42"/>
                </a:lnTo>
                <a:lnTo>
                  <a:pt x="192" y="42"/>
                </a:lnTo>
                <a:lnTo>
                  <a:pt x="208" y="44"/>
                </a:lnTo>
                <a:lnTo>
                  <a:pt x="224" y="48"/>
                </a:lnTo>
                <a:lnTo>
                  <a:pt x="224" y="48"/>
                </a:lnTo>
                <a:lnTo>
                  <a:pt x="244" y="56"/>
                </a:lnTo>
                <a:lnTo>
                  <a:pt x="260" y="68"/>
                </a:lnTo>
                <a:lnTo>
                  <a:pt x="276" y="82"/>
                </a:lnTo>
                <a:lnTo>
                  <a:pt x="288" y="100"/>
                </a:lnTo>
                <a:lnTo>
                  <a:pt x="288" y="100"/>
                </a:lnTo>
                <a:lnTo>
                  <a:pt x="304" y="124"/>
                </a:lnTo>
                <a:lnTo>
                  <a:pt x="304" y="124"/>
                </a:lnTo>
                <a:lnTo>
                  <a:pt x="346" y="114"/>
                </a:lnTo>
                <a:lnTo>
                  <a:pt x="346" y="114"/>
                </a:lnTo>
                <a:lnTo>
                  <a:pt x="352" y="112"/>
                </a:lnTo>
                <a:lnTo>
                  <a:pt x="356" y="112"/>
                </a:lnTo>
                <a:lnTo>
                  <a:pt x="358" y="108"/>
                </a:lnTo>
                <a:lnTo>
                  <a:pt x="360" y="102"/>
                </a:lnTo>
                <a:lnTo>
                  <a:pt x="360" y="102"/>
                </a:lnTo>
                <a:lnTo>
                  <a:pt x="366" y="80"/>
                </a:lnTo>
                <a:lnTo>
                  <a:pt x="376" y="60"/>
                </a:lnTo>
                <a:lnTo>
                  <a:pt x="386" y="40"/>
                </a:lnTo>
                <a:lnTo>
                  <a:pt x="402" y="24"/>
                </a:lnTo>
                <a:lnTo>
                  <a:pt x="402" y="24"/>
                </a:lnTo>
                <a:lnTo>
                  <a:pt x="414" y="12"/>
                </a:lnTo>
                <a:lnTo>
                  <a:pt x="426" y="0"/>
                </a:lnTo>
                <a:lnTo>
                  <a:pt x="426" y="0"/>
                </a:lnTo>
                <a:lnTo>
                  <a:pt x="428" y="2"/>
                </a:lnTo>
                <a:lnTo>
                  <a:pt x="428" y="2"/>
                </a:lnTo>
                <a:lnTo>
                  <a:pt x="432" y="6"/>
                </a:lnTo>
                <a:lnTo>
                  <a:pt x="432" y="6"/>
                </a:lnTo>
                <a:lnTo>
                  <a:pt x="458" y="34"/>
                </a:lnTo>
                <a:lnTo>
                  <a:pt x="458" y="34"/>
                </a:lnTo>
                <a:lnTo>
                  <a:pt x="442" y="52"/>
                </a:lnTo>
                <a:lnTo>
                  <a:pt x="428" y="72"/>
                </a:lnTo>
                <a:lnTo>
                  <a:pt x="418" y="92"/>
                </a:lnTo>
                <a:lnTo>
                  <a:pt x="412" y="116"/>
                </a:lnTo>
                <a:lnTo>
                  <a:pt x="412" y="116"/>
                </a:lnTo>
                <a:lnTo>
                  <a:pt x="430" y="122"/>
                </a:lnTo>
                <a:lnTo>
                  <a:pt x="448" y="128"/>
                </a:lnTo>
                <a:lnTo>
                  <a:pt x="466" y="138"/>
                </a:lnTo>
                <a:lnTo>
                  <a:pt x="482" y="148"/>
                </a:lnTo>
                <a:lnTo>
                  <a:pt x="482" y="148"/>
                </a:lnTo>
                <a:lnTo>
                  <a:pt x="486" y="144"/>
                </a:lnTo>
                <a:lnTo>
                  <a:pt x="486" y="144"/>
                </a:lnTo>
                <a:lnTo>
                  <a:pt x="500" y="128"/>
                </a:lnTo>
                <a:lnTo>
                  <a:pt x="516" y="114"/>
                </a:lnTo>
                <a:lnTo>
                  <a:pt x="516" y="114"/>
                </a:lnTo>
                <a:lnTo>
                  <a:pt x="528" y="106"/>
                </a:lnTo>
                <a:lnTo>
                  <a:pt x="538" y="100"/>
                </a:lnTo>
                <a:lnTo>
                  <a:pt x="550" y="96"/>
                </a:lnTo>
                <a:lnTo>
                  <a:pt x="562" y="92"/>
                </a:lnTo>
                <a:lnTo>
                  <a:pt x="574" y="90"/>
                </a:lnTo>
                <a:lnTo>
                  <a:pt x="586" y="88"/>
                </a:lnTo>
                <a:lnTo>
                  <a:pt x="598" y="88"/>
                </a:lnTo>
                <a:lnTo>
                  <a:pt x="612" y="90"/>
                </a:lnTo>
                <a:lnTo>
                  <a:pt x="612" y="90"/>
                </a:lnTo>
                <a:lnTo>
                  <a:pt x="638" y="98"/>
                </a:lnTo>
                <a:lnTo>
                  <a:pt x="662" y="108"/>
                </a:lnTo>
                <a:lnTo>
                  <a:pt x="684" y="122"/>
                </a:lnTo>
                <a:lnTo>
                  <a:pt x="706" y="140"/>
                </a:lnTo>
                <a:lnTo>
                  <a:pt x="706" y="140"/>
                </a:lnTo>
                <a:lnTo>
                  <a:pt x="716" y="150"/>
                </a:lnTo>
                <a:lnTo>
                  <a:pt x="724" y="162"/>
                </a:lnTo>
                <a:lnTo>
                  <a:pt x="738" y="186"/>
                </a:lnTo>
                <a:lnTo>
                  <a:pt x="748" y="212"/>
                </a:lnTo>
                <a:lnTo>
                  <a:pt x="756" y="238"/>
                </a:lnTo>
                <a:lnTo>
                  <a:pt x="756" y="238"/>
                </a:lnTo>
                <a:lnTo>
                  <a:pt x="758" y="256"/>
                </a:lnTo>
                <a:lnTo>
                  <a:pt x="758" y="272"/>
                </a:lnTo>
                <a:lnTo>
                  <a:pt x="758" y="304"/>
                </a:lnTo>
                <a:lnTo>
                  <a:pt x="752" y="338"/>
                </a:lnTo>
                <a:lnTo>
                  <a:pt x="744" y="370"/>
                </a:lnTo>
                <a:lnTo>
                  <a:pt x="744" y="370"/>
                </a:lnTo>
                <a:lnTo>
                  <a:pt x="734" y="394"/>
                </a:lnTo>
                <a:lnTo>
                  <a:pt x="724" y="418"/>
                </a:lnTo>
                <a:lnTo>
                  <a:pt x="712" y="442"/>
                </a:lnTo>
                <a:lnTo>
                  <a:pt x="698" y="464"/>
                </a:lnTo>
                <a:lnTo>
                  <a:pt x="684" y="486"/>
                </a:lnTo>
                <a:lnTo>
                  <a:pt x="668" y="506"/>
                </a:lnTo>
                <a:lnTo>
                  <a:pt x="650" y="526"/>
                </a:lnTo>
                <a:lnTo>
                  <a:pt x="630" y="546"/>
                </a:lnTo>
                <a:lnTo>
                  <a:pt x="630" y="546"/>
                </a:lnTo>
                <a:lnTo>
                  <a:pt x="612" y="562"/>
                </a:lnTo>
                <a:lnTo>
                  <a:pt x="590" y="578"/>
                </a:lnTo>
                <a:lnTo>
                  <a:pt x="568" y="590"/>
                </a:lnTo>
                <a:lnTo>
                  <a:pt x="542" y="600"/>
                </a:lnTo>
                <a:lnTo>
                  <a:pt x="542" y="600"/>
                </a:lnTo>
                <a:lnTo>
                  <a:pt x="532" y="604"/>
                </a:lnTo>
                <a:lnTo>
                  <a:pt x="520" y="606"/>
                </a:lnTo>
                <a:lnTo>
                  <a:pt x="508" y="606"/>
                </a:lnTo>
                <a:lnTo>
                  <a:pt x="498" y="606"/>
                </a:lnTo>
                <a:lnTo>
                  <a:pt x="486" y="602"/>
                </a:lnTo>
                <a:lnTo>
                  <a:pt x="476" y="600"/>
                </a:lnTo>
                <a:lnTo>
                  <a:pt x="464" y="594"/>
                </a:lnTo>
                <a:lnTo>
                  <a:pt x="454" y="588"/>
                </a:lnTo>
                <a:lnTo>
                  <a:pt x="454" y="588"/>
                </a:lnTo>
                <a:lnTo>
                  <a:pt x="452" y="588"/>
                </a:lnTo>
                <a:lnTo>
                  <a:pt x="450" y="588"/>
                </a:lnTo>
                <a:lnTo>
                  <a:pt x="450" y="588"/>
                </a:lnTo>
                <a:lnTo>
                  <a:pt x="428" y="598"/>
                </a:lnTo>
                <a:lnTo>
                  <a:pt x="408" y="606"/>
                </a:lnTo>
                <a:lnTo>
                  <a:pt x="408" y="606"/>
                </a:lnTo>
                <a:lnTo>
                  <a:pt x="382" y="612"/>
                </a:lnTo>
                <a:lnTo>
                  <a:pt x="356" y="616"/>
                </a:lnTo>
                <a:lnTo>
                  <a:pt x="328" y="614"/>
                </a:lnTo>
                <a:lnTo>
                  <a:pt x="316" y="610"/>
                </a:lnTo>
                <a:lnTo>
                  <a:pt x="302" y="606"/>
                </a:lnTo>
                <a:lnTo>
                  <a:pt x="302" y="606"/>
                </a:lnTo>
                <a:lnTo>
                  <a:pt x="282" y="598"/>
                </a:lnTo>
                <a:lnTo>
                  <a:pt x="264" y="588"/>
                </a:lnTo>
                <a:lnTo>
                  <a:pt x="248" y="578"/>
                </a:lnTo>
                <a:lnTo>
                  <a:pt x="232" y="564"/>
                </a:lnTo>
                <a:lnTo>
                  <a:pt x="232" y="564"/>
                </a:lnTo>
                <a:lnTo>
                  <a:pt x="230" y="562"/>
                </a:lnTo>
                <a:lnTo>
                  <a:pt x="226" y="562"/>
                </a:lnTo>
                <a:lnTo>
                  <a:pt x="226" y="562"/>
                </a:lnTo>
                <a:lnTo>
                  <a:pt x="208" y="568"/>
                </a:lnTo>
                <a:lnTo>
                  <a:pt x="190" y="570"/>
                </a:lnTo>
                <a:lnTo>
                  <a:pt x="172" y="566"/>
                </a:lnTo>
                <a:lnTo>
                  <a:pt x="154" y="560"/>
                </a:lnTo>
                <a:lnTo>
                  <a:pt x="154" y="560"/>
                </a:lnTo>
                <a:lnTo>
                  <a:pt x="132" y="548"/>
                </a:lnTo>
                <a:lnTo>
                  <a:pt x="112" y="532"/>
                </a:lnTo>
                <a:lnTo>
                  <a:pt x="94" y="514"/>
                </a:lnTo>
                <a:lnTo>
                  <a:pt x="78" y="494"/>
                </a:lnTo>
                <a:lnTo>
                  <a:pt x="78" y="494"/>
                </a:lnTo>
                <a:lnTo>
                  <a:pt x="60" y="468"/>
                </a:lnTo>
                <a:lnTo>
                  <a:pt x="44" y="438"/>
                </a:lnTo>
                <a:lnTo>
                  <a:pt x="32" y="410"/>
                </a:lnTo>
                <a:lnTo>
                  <a:pt x="20" y="378"/>
                </a:lnTo>
                <a:lnTo>
                  <a:pt x="20" y="378"/>
                </a:lnTo>
                <a:lnTo>
                  <a:pt x="12" y="348"/>
                </a:lnTo>
                <a:lnTo>
                  <a:pt x="4" y="318"/>
                </a:lnTo>
                <a:lnTo>
                  <a:pt x="0" y="288"/>
                </a:lnTo>
                <a:lnTo>
                  <a:pt x="0" y="258"/>
                </a:lnTo>
                <a:lnTo>
                  <a:pt x="0" y="258"/>
                </a:lnTo>
                <a:lnTo>
                  <a:pt x="0" y="238"/>
                </a:lnTo>
                <a:lnTo>
                  <a:pt x="0" y="238"/>
                </a:lnTo>
                <a:close/>
                <a:moveTo>
                  <a:pt x="192" y="384"/>
                </a:moveTo>
                <a:lnTo>
                  <a:pt x="192" y="384"/>
                </a:lnTo>
                <a:lnTo>
                  <a:pt x="188" y="392"/>
                </a:lnTo>
                <a:lnTo>
                  <a:pt x="184" y="396"/>
                </a:lnTo>
                <a:lnTo>
                  <a:pt x="176" y="396"/>
                </a:lnTo>
                <a:lnTo>
                  <a:pt x="168" y="394"/>
                </a:lnTo>
                <a:lnTo>
                  <a:pt x="168" y="394"/>
                </a:lnTo>
                <a:lnTo>
                  <a:pt x="156" y="382"/>
                </a:lnTo>
                <a:lnTo>
                  <a:pt x="156" y="382"/>
                </a:lnTo>
                <a:lnTo>
                  <a:pt x="154" y="380"/>
                </a:lnTo>
                <a:lnTo>
                  <a:pt x="156" y="376"/>
                </a:lnTo>
                <a:lnTo>
                  <a:pt x="156" y="376"/>
                </a:lnTo>
                <a:lnTo>
                  <a:pt x="160" y="368"/>
                </a:lnTo>
                <a:lnTo>
                  <a:pt x="160" y="360"/>
                </a:lnTo>
                <a:lnTo>
                  <a:pt x="158" y="354"/>
                </a:lnTo>
                <a:lnTo>
                  <a:pt x="154" y="346"/>
                </a:lnTo>
                <a:lnTo>
                  <a:pt x="154" y="346"/>
                </a:lnTo>
                <a:lnTo>
                  <a:pt x="144" y="334"/>
                </a:lnTo>
                <a:lnTo>
                  <a:pt x="132" y="324"/>
                </a:lnTo>
                <a:lnTo>
                  <a:pt x="132" y="324"/>
                </a:lnTo>
                <a:lnTo>
                  <a:pt x="130" y="324"/>
                </a:lnTo>
                <a:lnTo>
                  <a:pt x="130" y="324"/>
                </a:lnTo>
                <a:lnTo>
                  <a:pt x="128" y="350"/>
                </a:lnTo>
                <a:lnTo>
                  <a:pt x="128" y="350"/>
                </a:lnTo>
                <a:lnTo>
                  <a:pt x="130" y="370"/>
                </a:lnTo>
                <a:lnTo>
                  <a:pt x="136" y="390"/>
                </a:lnTo>
                <a:lnTo>
                  <a:pt x="142" y="408"/>
                </a:lnTo>
                <a:lnTo>
                  <a:pt x="152" y="428"/>
                </a:lnTo>
                <a:lnTo>
                  <a:pt x="152" y="428"/>
                </a:lnTo>
                <a:lnTo>
                  <a:pt x="158" y="440"/>
                </a:lnTo>
                <a:lnTo>
                  <a:pt x="168" y="448"/>
                </a:lnTo>
                <a:lnTo>
                  <a:pt x="190" y="464"/>
                </a:lnTo>
                <a:lnTo>
                  <a:pt x="190" y="464"/>
                </a:lnTo>
                <a:lnTo>
                  <a:pt x="198" y="448"/>
                </a:lnTo>
                <a:lnTo>
                  <a:pt x="198" y="448"/>
                </a:lnTo>
                <a:lnTo>
                  <a:pt x="200" y="446"/>
                </a:lnTo>
                <a:lnTo>
                  <a:pt x="202" y="444"/>
                </a:lnTo>
                <a:lnTo>
                  <a:pt x="206" y="444"/>
                </a:lnTo>
                <a:lnTo>
                  <a:pt x="210" y="446"/>
                </a:lnTo>
                <a:lnTo>
                  <a:pt x="210" y="446"/>
                </a:lnTo>
                <a:lnTo>
                  <a:pt x="226" y="460"/>
                </a:lnTo>
                <a:lnTo>
                  <a:pt x="226" y="460"/>
                </a:lnTo>
                <a:lnTo>
                  <a:pt x="236" y="468"/>
                </a:lnTo>
                <a:lnTo>
                  <a:pt x="242" y="470"/>
                </a:lnTo>
                <a:lnTo>
                  <a:pt x="250" y="470"/>
                </a:lnTo>
                <a:lnTo>
                  <a:pt x="250" y="470"/>
                </a:lnTo>
                <a:lnTo>
                  <a:pt x="246" y="490"/>
                </a:lnTo>
                <a:lnTo>
                  <a:pt x="246" y="490"/>
                </a:lnTo>
                <a:lnTo>
                  <a:pt x="244" y="498"/>
                </a:lnTo>
                <a:lnTo>
                  <a:pt x="246" y="504"/>
                </a:lnTo>
                <a:lnTo>
                  <a:pt x="250" y="510"/>
                </a:lnTo>
                <a:lnTo>
                  <a:pt x="258" y="514"/>
                </a:lnTo>
                <a:lnTo>
                  <a:pt x="258" y="514"/>
                </a:lnTo>
                <a:lnTo>
                  <a:pt x="268" y="518"/>
                </a:lnTo>
                <a:lnTo>
                  <a:pt x="280" y="522"/>
                </a:lnTo>
                <a:lnTo>
                  <a:pt x="280" y="522"/>
                </a:lnTo>
                <a:lnTo>
                  <a:pt x="296" y="524"/>
                </a:lnTo>
                <a:lnTo>
                  <a:pt x="310" y="528"/>
                </a:lnTo>
                <a:lnTo>
                  <a:pt x="310" y="528"/>
                </a:lnTo>
                <a:lnTo>
                  <a:pt x="336" y="536"/>
                </a:lnTo>
                <a:lnTo>
                  <a:pt x="350" y="538"/>
                </a:lnTo>
                <a:lnTo>
                  <a:pt x="364" y="538"/>
                </a:lnTo>
                <a:lnTo>
                  <a:pt x="364" y="538"/>
                </a:lnTo>
                <a:lnTo>
                  <a:pt x="390" y="536"/>
                </a:lnTo>
                <a:lnTo>
                  <a:pt x="390" y="536"/>
                </a:lnTo>
                <a:lnTo>
                  <a:pt x="394" y="534"/>
                </a:lnTo>
                <a:lnTo>
                  <a:pt x="396" y="532"/>
                </a:lnTo>
                <a:lnTo>
                  <a:pt x="400" y="526"/>
                </a:lnTo>
                <a:lnTo>
                  <a:pt x="400" y="526"/>
                </a:lnTo>
                <a:lnTo>
                  <a:pt x="410" y="500"/>
                </a:lnTo>
                <a:lnTo>
                  <a:pt x="410" y="500"/>
                </a:lnTo>
                <a:lnTo>
                  <a:pt x="414" y="494"/>
                </a:lnTo>
                <a:lnTo>
                  <a:pt x="418" y="490"/>
                </a:lnTo>
                <a:lnTo>
                  <a:pt x="424" y="488"/>
                </a:lnTo>
                <a:lnTo>
                  <a:pt x="430" y="488"/>
                </a:lnTo>
                <a:lnTo>
                  <a:pt x="430" y="488"/>
                </a:lnTo>
                <a:lnTo>
                  <a:pt x="448" y="490"/>
                </a:lnTo>
                <a:lnTo>
                  <a:pt x="456" y="490"/>
                </a:lnTo>
                <a:lnTo>
                  <a:pt x="466" y="492"/>
                </a:lnTo>
                <a:lnTo>
                  <a:pt x="466" y="492"/>
                </a:lnTo>
                <a:lnTo>
                  <a:pt x="472" y="492"/>
                </a:lnTo>
                <a:lnTo>
                  <a:pt x="480" y="492"/>
                </a:lnTo>
                <a:lnTo>
                  <a:pt x="488" y="488"/>
                </a:lnTo>
                <a:lnTo>
                  <a:pt x="496" y="484"/>
                </a:lnTo>
                <a:lnTo>
                  <a:pt x="496" y="484"/>
                </a:lnTo>
                <a:lnTo>
                  <a:pt x="514" y="468"/>
                </a:lnTo>
                <a:lnTo>
                  <a:pt x="514" y="468"/>
                </a:lnTo>
                <a:lnTo>
                  <a:pt x="526" y="456"/>
                </a:lnTo>
                <a:lnTo>
                  <a:pt x="536" y="444"/>
                </a:lnTo>
                <a:lnTo>
                  <a:pt x="556" y="418"/>
                </a:lnTo>
                <a:lnTo>
                  <a:pt x="556" y="418"/>
                </a:lnTo>
                <a:lnTo>
                  <a:pt x="572" y="390"/>
                </a:lnTo>
                <a:lnTo>
                  <a:pt x="580" y="376"/>
                </a:lnTo>
                <a:lnTo>
                  <a:pt x="586" y="362"/>
                </a:lnTo>
                <a:lnTo>
                  <a:pt x="586" y="362"/>
                </a:lnTo>
                <a:lnTo>
                  <a:pt x="590" y="350"/>
                </a:lnTo>
                <a:lnTo>
                  <a:pt x="592" y="340"/>
                </a:lnTo>
                <a:lnTo>
                  <a:pt x="594" y="328"/>
                </a:lnTo>
                <a:lnTo>
                  <a:pt x="594" y="316"/>
                </a:lnTo>
                <a:lnTo>
                  <a:pt x="594" y="316"/>
                </a:lnTo>
                <a:lnTo>
                  <a:pt x="592" y="320"/>
                </a:lnTo>
                <a:lnTo>
                  <a:pt x="592" y="320"/>
                </a:lnTo>
                <a:lnTo>
                  <a:pt x="576" y="354"/>
                </a:lnTo>
                <a:lnTo>
                  <a:pt x="576" y="354"/>
                </a:lnTo>
                <a:lnTo>
                  <a:pt x="568" y="366"/>
                </a:lnTo>
                <a:lnTo>
                  <a:pt x="560" y="378"/>
                </a:lnTo>
                <a:lnTo>
                  <a:pt x="552" y="390"/>
                </a:lnTo>
                <a:lnTo>
                  <a:pt x="540" y="400"/>
                </a:lnTo>
                <a:lnTo>
                  <a:pt x="540" y="400"/>
                </a:lnTo>
                <a:lnTo>
                  <a:pt x="528" y="408"/>
                </a:lnTo>
                <a:lnTo>
                  <a:pt x="514" y="414"/>
                </a:lnTo>
                <a:lnTo>
                  <a:pt x="514" y="414"/>
                </a:lnTo>
                <a:lnTo>
                  <a:pt x="508" y="418"/>
                </a:lnTo>
                <a:lnTo>
                  <a:pt x="502" y="422"/>
                </a:lnTo>
                <a:lnTo>
                  <a:pt x="498" y="428"/>
                </a:lnTo>
                <a:lnTo>
                  <a:pt x="498" y="438"/>
                </a:lnTo>
                <a:lnTo>
                  <a:pt x="498" y="438"/>
                </a:lnTo>
                <a:lnTo>
                  <a:pt x="498" y="440"/>
                </a:lnTo>
                <a:lnTo>
                  <a:pt x="498" y="440"/>
                </a:lnTo>
                <a:lnTo>
                  <a:pt x="496" y="448"/>
                </a:lnTo>
                <a:lnTo>
                  <a:pt x="494" y="454"/>
                </a:lnTo>
                <a:lnTo>
                  <a:pt x="488" y="456"/>
                </a:lnTo>
                <a:lnTo>
                  <a:pt x="480" y="456"/>
                </a:lnTo>
                <a:lnTo>
                  <a:pt x="480" y="456"/>
                </a:lnTo>
                <a:lnTo>
                  <a:pt x="474" y="456"/>
                </a:lnTo>
                <a:lnTo>
                  <a:pt x="468" y="454"/>
                </a:lnTo>
                <a:lnTo>
                  <a:pt x="464" y="450"/>
                </a:lnTo>
                <a:lnTo>
                  <a:pt x="462" y="444"/>
                </a:lnTo>
                <a:lnTo>
                  <a:pt x="462" y="444"/>
                </a:lnTo>
                <a:lnTo>
                  <a:pt x="458" y="438"/>
                </a:lnTo>
                <a:lnTo>
                  <a:pt x="450" y="438"/>
                </a:lnTo>
                <a:lnTo>
                  <a:pt x="450" y="438"/>
                </a:lnTo>
                <a:lnTo>
                  <a:pt x="434" y="440"/>
                </a:lnTo>
                <a:lnTo>
                  <a:pt x="418" y="444"/>
                </a:lnTo>
                <a:lnTo>
                  <a:pt x="386" y="452"/>
                </a:lnTo>
                <a:lnTo>
                  <a:pt x="386" y="452"/>
                </a:lnTo>
                <a:lnTo>
                  <a:pt x="384" y="454"/>
                </a:lnTo>
                <a:lnTo>
                  <a:pt x="382" y="456"/>
                </a:lnTo>
                <a:lnTo>
                  <a:pt x="382" y="456"/>
                </a:lnTo>
                <a:lnTo>
                  <a:pt x="376" y="472"/>
                </a:lnTo>
                <a:lnTo>
                  <a:pt x="368" y="488"/>
                </a:lnTo>
                <a:lnTo>
                  <a:pt x="368" y="488"/>
                </a:lnTo>
                <a:lnTo>
                  <a:pt x="364" y="490"/>
                </a:lnTo>
                <a:lnTo>
                  <a:pt x="360" y="490"/>
                </a:lnTo>
                <a:lnTo>
                  <a:pt x="360" y="490"/>
                </a:lnTo>
                <a:lnTo>
                  <a:pt x="322" y="476"/>
                </a:lnTo>
                <a:lnTo>
                  <a:pt x="322" y="476"/>
                </a:lnTo>
                <a:lnTo>
                  <a:pt x="316" y="472"/>
                </a:lnTo>
                <a:lnTo>
                  <a:pt x="312" y="470"/>
                </a:lnTo>
                <a:lnTo>
                  <a:pt x="312" y="464"/>
                </a:lnTo>
                <a:lnTo>
                  <a:pt x="312" y="458"/>
                </a:lnTo>
                <a:lnTo>
                  <a:pt x="312" y="458"/>
                </a:lnTo>
                <a:lnTo>
                  <a:pt x="312" y="446"/>
                </a:lnTo>
                <a:lnTo>
                  <a:pt x="312" y="446"/>
                </a:lnTo>
                <a:lnTo>
                  <a:pt x="312" y="442"/>
                </a:lnTo>
                <a:lnTo>
                  <a:pt x="308" y="442"/>
                </a:lnTo>
                <a:lnTo>
                  <a:pt x="308" y="442"/>
                </a:lnTo>
                <a:lnTo>
                  <a:pt x="288" y="440"/>
                </a:lnTo>
                <a:lnTo>
                  <a:pt x="278" y="436"/>
                </a:lnTo>
                <a:lnTo>
                  <a:pt x="270" y="432"/>
                </a:lnTo>
                <a:lnTo>
                  <a:pt x="270" y="432"/>
                </a:lnTo>
                <a:lnTo>
                  <a:pt x="216" y="400"/>
                </a:lnTo>
                <a:lnTo>
                  <a:pt x="216" y="400"/>
                </a:lnTo>
                <a:lnTo>
                  <a:pt x="192" y="384"/>
                </a:lnTo>
                <a:lnTo>
                  <a:pt x="192" y="384"/>
                </a:lnTo>
                <a:close/>
                <a:moveTo>
                  <a:pt x="314" y="300"/>
                </a:moveTo>
                <a:lnTo>
                  <a:pt x="314" y="300"/>
                </a:lnTo>
                <a:lnTo>
                  <a:pt x="314" y="288"/>
                </a:lnTo>
                <a:lnTo>
                  <a:pt x="314" y="288"/>
                </a:lnTo>
                <a:lnTo>
                  <a:pt x="294" y="228"/>
                </a:lnTo>
                <a:lnTo>
                  <a:pt x="294" y="228"/>
                </a:lnTo>
                <a:lnTo>
                  <a:pt x="288" y="210"/>
                </a:lnTo>
                <a:lnTo>
                  <a:pt x="286" y="200"/>
                </a:lnTo>
                <a:lnTo>
                  <a:pt x="286" y="192"/>
                </a:lnTo>
                <a:lnTo>
                  <a:pt x="286" y="192"/>
                </a:lnTo>
                <a:lnTo>
                  <a:pt x="284" y="186"/>
                </a:lnTo>
                <a:lnTo>
                  <a:pt x="284" y="180"/>
                </a:lnTo>
                <a:lnTo>
                  <a:pt x="284" y="180"/>
                </a:lnTo>
                <a:lnTo>
                  <a:pt x="280" y="176"/>
                </a:lnTo>
                <a:lnTo>
                  <a:pt x="274" y="176"/>
                </a:lnTo>
                <a:lnTo>
                  <a:pt x="274" y="176"/>
                </a:lnTo>
                <a:lnTo>
                  <a:pt x="258" y="186"/>
                </a:lnTo>
                <a:lnTo>
                  <a:pt x="242" y="196"/>
                </a:lnTo>
                <a:lnTo>
                  <a:pt x="242" y="196"/>
                </a:lnTo>
                <a:lnTo>
                  <a:pt x="216" y="214"/>
                </a:lnTo>
                <a:lnTo>
                  <a:pt x="188" y="232"/>
                </a:lnTo>
                <a:lnTo>
                  <a:pt x="188" y="232"/>
                </a:lnTo>
                <a:lnTo>
                  <a:pt x="178" y="240"/>
                </a:lnTo>
                <a:lnTo>
                  <a:pt x="168" y="248"/>
                </a:lnTo>
                <a:lnTo>
                  <a:pt x="168" y="248"/>
                </a:lnTo>
                <a:lnTo>
                  <a:pt x="166" y="252"/>
                </a:lnTo>
                <a:lnTo>
                  <a:pt x="164" y="254"/>
                </a:lnTo>
                <a:lnTo>
                  <a:pt x="166" y="256"/>
                </a:lnTo>
                <a:lnTo>
                  <a:pt x="170" y="260"/>
                </a:lnTo>
                <a:lnTo>
                  <a:pt x="170" y="260"/>
                </a:lnTo>
                <a:lnTo>
                  <a:pt x="192" y="268"/>
                </a:lnTo>
                <a:lnTo>
                  <a:pt x="216" y="274"/>
                </a:lnTo>
                <a:lnTo>
                  <a:pt x="216" y="274"/>
                </a:lnTo>
                <a:lnTo>
                  <a:pt x="238" y="282"/>
                </a:lnTo>
                <a:lnTo>
                  <a:pt x="262" y="288"/>
                </a:lnTo>
                <a:lnTo>
                  <a:pt x="308" y="308"/>
                </a:lnTo>
                <a:lnTo>
                  <a:pt x="308" y="308"/>
                </a:lnTo>
                <a:lnTo>
                  <a:pt x="310" y="308"/>
                </a:lnTo>
                <a:lnTo>
                  <a:pt x="312" y="308"/>
                </a:lnTo>
                <a:lnTo>
                  <a:pt x="314" y="306"/>
                </a:lnTo>
                <a:lnTo>
                  <a:pt x="314" y="300"/>
                </a:lnTo>
                <a:lnTo>
                  <a:pt x="314" y="300"/>
                </a:lnTo>
                <a:close/>
                <a:moveTo>
                  <a:pt x="374" y="254"/>
                </a:moveTo>
                <a:lnTo>
                  <a:pt x="374" y="254"/>
                </a:lnTo>
                <a:lnTo>
                  <a:pt x="370" y="266"/>
                </a:lnTo>
                <a:lnTo>
                  <a:pt x="370" y="266"/>
                </a:lnTo>
                <a:lnTo>
                  <a:pt x="362" y="280"/>
                </a:lnTo>
                <a:lnTo>
                  <a:pt x="354" y="294"/>
                </a:lnTo>
                <a:lnTo>
                  <a:pt x="336" y="320"/>
                </a:lnTo>
                <a:lnTo>
                  <a:pt x="336" y="320"/>
                </a:lnTo>
                <a:lnTo>
                  <a:pt x="310" y="356"/>
                </a:lnTo>
                <a:lnTo>
                  <a:pt x="310" y="356"/>
                </a:lnTo>
                <a:lnTo>
                  <a:pt x="308" y="362"/>
                </a:lnTo>
                <a:lnTo>
                  <a:pt x="308" y="366"/>
                </a:lnTo>
                <a:lnTo>
                  <a:pt x="312" y="370"/>
                </a:lnTo>
                <a:lnTo>
                  <a:pt x="318" y="374"/>
                </a:lnTo>
                <a:lnTo>
                  <a:pt x="318" y="374"/>
                </a:lnTo>
                <a:lnTo>
                  <a:pt x="336" y="376"/>
                </a:lnTo>
                <a:lnTo>
                  <a:pt x="336" y="376"/>
                </a:lnTo>
                <a:lnTo>
                  <a:pt x="362" y="380"/>
                </a:lnTo>
                <a:lnTo>
                  <a:pt x="362" y="380"/>
                </a:lnTo>
                <a:lnTo>
                  <a:pt x="372" y="380"/>
                </a:lnTo>
                <a:lnTo>
                  <a:pt x="382" y="380"/>
                </a:lnTo>
                <a:lnTo>
                  <a:pt x="390" y="380"/>
                </a:lnTo>
                <a:lnTo>
                  <a:pt x="398" y="374"/>
                </a:lnTo>
                <a:lnTo>
                  <a:pt x="398" y="374"/>
                </a:lnTo>
                <a:lnTo>
                  <a:pt x="400" y="374"/>
                </a:lnTo>
                <a:lnTo>
                  <a:pt x="400" y="374"/>
                </a:lnTo>
                <a:lnTo>
                  <a:pt x="404" y="372"/>
                </a:lnTo>
                <a:lnTo>
                  <a:pt x="408" y="372"/>
                </a:lnTo>
                <a:lnTo>
                  <a:pt x="410" y="374"/>
                </a:lnTo>
                <a:lnTo>
                  <a:pt x="414" y="378"/>
                </a:lnTo>
                <a:lnTo>
                  <a:pt x="414" y="378"/>
                </a:lnTo>
                <a:lnTo>
                  <a:pt x="414" y="380"/>
                </a:lnTo>
                <a:lnTo>
                  <a:pt x="414" y="380"/>
                </a:lnTo>
                <a:lnTo>
                  <a:pt x="416" y="376"/>
                </a:lnTo>
                <a:lnTo>
                  <a:pt x="418" y="372"/>
                </a:lnTo>
                <a:lnTo>
                  <a:pt x="416" y="364"/>
                </a:lnTo>
                <a:lnTo>
                  <a:pt x="416" y="364"/>
                </a:lnTo>
                <a:lnTo>
                  <a:pt x="410" y="346"/>
                </a:lnTo>
                <a:lnTo>
                  <a:pt x="404" y="332"/>
                </a:lnTo>
                <a:lnTo>
                  <a:pt x="404" y="332"/>
                </a:lnTo>
                <a:lnTo>
                  <a:pt x="394" y="310"/>
                </a:lnTo>
                <a:lnTo>
                  <a:pt x="388" y="286"/>
                </a:lnTo>
                <a:lnTo>
                  <a:pt x="388" y="286"/>
                </a:lnTo>
                <a:lnTo>
                  <a:pt x="386" y="274"/>
                </a:lnTo>
                <a:lnTo>
                  <a:pt x="382" y="264"/>
                </a:lnTo>
                <a:lnTo>
                  <a:pt x="382" y="264"/>
                </a:lnTo>
                <a:lnTo>
                  <a:pt x="380" y="258"/>
                </a:lnTo>
                <a:lnTo>
                  <a:pt x="374" y="254"/>
                </a:lnTo>
                <a:lnTo>
                  <a:pt x="374" y="254"/>
                </a:lnTo>
                <a:close/>
                <a:moveTo>
                  <a:pt x="550" y="308"/>
                </a:moveTo>
                <a:lnTo>
                  <a:pt x="550" y="308"/>
                </a:lnTo>
                <a:lnTo>
                  <a:pt x="554" y="300"/>
                </a:lnTo>
                <a:lnTo>
                  <a:pt x="554" y="300"/>
                </a:lnTo>
                <a:lnTo>
                  <a:pt x="556" y="296"/>
                </a:lnTo>
                <a:lnTo>
                  <a:pt x="556" y="294"/>
                </a:lnTo>
                <a:lnTo>
                  <a:pt x="554" y="288"/>
                </a:lnTo>
                <a:lnTo>
                  <a:pt x="554" y="288"/>
                </a:lnTo>
                <a:lnTo>
                  <a:pt x="552" y="286"/>
                </a:lnTo>
                <a:lnTo>
                  <a:pt x="552" y="286"/>
                </a:lnTo>
                <a:lnTo>
                  <a:pt x="534" y="266"/>
                </a:lnTo>
                <a:lnTo>
                  <a:pt x="520" y="242"/>
                </a:lnTo>
                <a:lnTo>
                  <a:pt x="520" y="242"/>
                </a:lnTo>
                <a:lnTo>
                  <a:pt x="498" y="204"/>
                </a:lnTo>
                <a:lnTo>
                  <a:pt x="498" y="204"/>
                </a:lnTo>
                <a:lnTo>
                  <a:pt x="494" y="198"/>
                </a:lnTo>
                <a:lnTo>
                  <a:pt x="494" y="198"/>
                </a:lnTo>
                <a:lnTo>
                  <a:pt x="470" y="256"/>
                </a:lnTo>
                <a:lnTo>
                  <a:pt x="470" y="256"/>
                </a:lnTo>
                <a:lnTo>
                  <a:pt x="462" y="270"/>
                </a:lnTo>
                <a:lnTo>
                  <a:pt x="452" y="286"/>
                </a:lnTo>
                <a:lnTo>
                  <a:pt x="452" y="286"/>
                </a:lnTo>
                <a:lnTo>
                  <a:pt x="446" y="298"/>
                </a:lnTo>
                <a:lnTo>
                  <a:pt x="446" y="304"/>
                </a:lnTo>
                <a:lnTo>
                  <a:pt x="446" y="312"/>
                </a:lnTo>
                <a:lnTo>
                  <a:pt x="446" y="312"/>
                </a:lnTo>
                <a:lnTo>
                  <a:pt x="446" y="314"/>
                </a:lnTo>
                <a:lnTo>
                  <a:pt x="450" y="316"/>
                </a:lnTo>
                <a:lnTo>
                  <a:pt x="450" y="316"/>
                </a:lnTo>
                <a:lnTo>
                  <a:pt x="472" y="318"/>
                </a:lnTo>
                <a:lnTo>
                  <a:pt x="472" y="318"/>
                </a:lnTo>
                <a:lnTo>
                  <a:pt x="488" y="318"/>
                </a:lnTo>
                <a:lnTo>
                  <a:pt x="502" y="314"/>
                </a:lnTo>
                <a:lnTo>
                  <a:pt x="532" y="306"/>
                </a:lnTo>
                <a:lnTo>
                  <a:pt x="532" y="306"/>
                </a:lnTo>
                <a:lnTo>
                  <a:pt x="542" y="304"/>
                </a:lnTo>
                <a:lnTo>
                  <a:pt x="546" y="304"/>
                </a:lnTo>
                <a:lnTo>
                  <a:pt x="550" y="308"/>
                </a:lnTo>
                <a:lnTo>
                  <a:pt x="550" y="308"/>
                </a:lnTo>
                <a:lnTo>
                  <a:pt x="550" y="308"/>
                </a:lnTo>
                <a:lnTo>
                  <a:pt x="550" y="30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74"/>
          <p:cNvSpPr>
            <a:spLocks noEditPoints="1"/>
          </p:cNvSpPr>
          <p:nvPr/>
        </p:nvSpPr>
        <p:spPr bwMode="auto">
          <a:xfrm rot="692343">
            <a:off x="2823440" y="4555486"/>
            <a:ext cx="704850" cy="571500"/>
          </a:xfrm>
          <a:custGeom>
            <a:avLst/>
            <a:gdLst>
              <a:gd name="T0" fmla="*/ 0 w 444"/>
              <a:gd name="T1" fmla="*/ 160 h 360"/>
              <a:gd name="T2" fmla="*/ 28 w 444"/>
              <a:gd name="T3" fmla="*/ 92 h 360"/>
              <a:gd name="T4" fmla="*/ 96 w 444"/>
              <a:gd name="T5" fmla="*/ 60 h 360"/>
              <a:gd name="T6" fmla="*/ 154 w 444"/>
              <a:gd name="T7" fmla="*/ 90 h 360"/>
              <a:gd name="T8" fmla="*/ 182 w 444"/>
              <a:gd name="T9" fmla="*/ 54 h 360"/>
              <a:gd name="T10" fmla="*/ 204 w 444"/>
              <a:gd name="T11" fmla="*/ 0 h 360"/>
              <a:gd name="T12" fmla="*/ 216 w 444"/>
              <a:gd name="T13" fmla="*/ 38 h 360"/>
              <a:gd name="T14" fmla="*/ 258 w 444"/>
              <a:gd name="T15" fmla="*/ 72 h 360"/>
              <a:gd name="T16" fmla="*/ 306 w 444"/>
              <a:gd name="T17" fmla="*/ 20 h 360"/>
              <a:gd name="T18" fmla="*/ 382 w 444"/>
              <a:gd name="T19" fmla="*/ 28 h 360"/>
              <a:gd name="T20" fmla="*/ 440 w 444"/>
              <a:gd name="T21" fmla="*/ 112 h 360"/>
              <a:gd name="T22" fmla="*/ 412 w 444"/>
              <a:gd name="T23" fmla="*/ 268 h 360"/>
              <a:gd name="T24" fmla="*/ 360 w 444"/>
              <a:gd name="T25" fmla="*/ 320 h 360"/>
              <a:gd name="T26" fmla="*/ 298 w 444"/>
              <a:gd name="T27" fmla="*/ 340 h 360"/>
              <a:gd name="T28" fmla="*/ 226 w 444"/>
              <a:gd name="T29" fmla="*/ 358 h 360"/>
              <a:gd name="T30" fmla="*/ 178 w 444"/>
              <a:gd name="T31" fmla="*/ 354 h 360"/>
              <a:gd name="T32" fmla="*/ 106 w 444"/>
              <a:gd name="T33" fmla="*/ 344 h 360"/>
              <a:gd name="T34" fmla="*/ 40 w 444"/>
              <a:gd name="T35" fmla="*/ 282 h 360"/>
              <a:gd name="T36" fmla="*/ 4 w 444"/>
              <a:gd name="T37" fmla="*/ 206 h 360"/>
              <a:gd name="T38" fmla="*/ 126 w 444"/>
              <a:gd name="T39" fmla="*/ 264 h 360"/>
              <a:gd name="T40" fmla="*/ 116 w 444"/>
              <a:gd name="T41" fmla="*/ 246 h 360"/>
              <a:gd name="T42" fmla="*/ 92 w 444"/>
              <a:gd name="T43" fmla="*/ 232 h 360"/>
              <a:gd name="T44" fmla="*/ 128 w 444"/>
              <a:gd name="T45" fmla="*/ 292 h 360"/>
              <a:gd name="T46" fmla="*/ 158 w 444"/>
              <a:gd name="T47" fmla="*/ 286 h 360"/>
              <a:gd name="T48" fmla="*/ 186 w 444"/>
              <a:gd name="T49" fmla="*/ 292 h 360"/>
              <a:gd name="T50" fmla="*/ 196 w 444"/>
              <a:gd name="T51" fmla="*/ 316 h 360"/>
              <a:gd name="T52" fmla="*/ 260 w 444"/>
              <a:gd name="T53" fmla="*/ 310 h 360"/>
              <a:gd name="T54" fmla="*/ 280 w 444"/>
              <a:gd name="T55" fmla="*/ 282 h 360"/>
              <a:gd name="T56" fmla="*/ 310 w 444"/>
              <a:gd name="T57" fmla="*/ 266 h 360"/>
              <a:gd name="T58" fmla="*/ 332 w 444"/>
              <a:gd name="T59" fmla="*/ 246 h 360"/>
              <a:gd name="T60" fmla="*/ 354 w 444"/>
              <a:gd name="T61" fmla="*/ 160 h 360"/>
              <a:gd name="T62" fmla="*/ 342 w 444"/>
              <a:gd name="T63" fmla="*/ 188 h 360"/>
              <a:gd name="T64" fmla="*/ 320 w 444"/>
              <a:gd name="T65" fmla="*/ 218 h 360"/>
              <a:gd name="T66" fmla="*/ 320 w 444"/>
              <a:gd name="T67" fmla="*/ 236 h 360"/>
              <a:gd name="T68" fmla="*/ 298 w 444"/>
              <a:gd name="T69" fmla="*/ 242 h 360"/>
              <a:gd name="T70" fmla="*/ 258 w 444"/>
              <a:gd name="T71" fmla="*/ 262 h 360"/>
              <a:gd name="T72" fmla="*/ 250 w 444"/>
              <a:gd name="T73" fmla="*/ 284 h 360"/>
              <a:gd name="T74" fmla="*/ 216 w 444"/>
              <a:gd name="T75" fmla="*/ 268 h 360"/>
              <a:gd name="T76" fmla="*/ 190 w 444"/>
              <a:gd name="T77" fmla="*/ 268 h 360"/>
              <a:gd name="T78" fmla="*/ 188 w 444"/>
              <a:gd name="T79" fmla="*/ 180 h 360"/>
              <a:gd name="T80" fmla="*/ 154 w 444"/>
              <a:gd name="T81" fmla="*/ 124 h 360"/>
              <a:gd name="T82" fmla="*/ 122 w 444"/>
              <a:gd name="T83" fmla="*/ 156 h 360"/>
              <a:gd name="T84" fmla="*/ 104 w 444"/>
              <a:gd name="T85" fmla="*/ 188 h 360"/>
              <a:gd name="T86" fmla="*/ 192 w 444"/>
              <a:gd name="T87" fmla="*/ 190 h 360"/>
              <a:gd name="T88" fmla="*/ 212 w 444"/>
              <a:gd name="T89" fmla="*/ 176 h 360"/>
              <a:gd name="T90" fmla="*/ 202 w 444"/>
              <a:gd name="T91" fmla="*/ 226 h 360"/>
              <a:gd name="T92" fmla="*/ 242 w 444"/>
              <a:gd name="T93" fmla="*/ 220 h 360"/>
              <a:gd name="T94" fmla="*/ 260 w 444"/>
              <a:gd name="T95" fmla="*/ 212 h 360"/>
              <a:gd name="T96" fmla="*/ 246 w 444"/>
              <a:gd name="T97" fmla="*/ 188 h 360"/>
              <a:gd name="T98" fmla="*/ 220 w 444"/>
              <a:gd name="T99" fmla="*/ 150 h 360"/>
              <a:gd name="T100" fmla="*/ 326 w 444"/>
              <a:gd name="T101" fmla="*/ 140 h 360"/>
              <a:gd name="T102" fmla="*/ 296 w 444"/>
              <a:gd name="T103" fmla="*/ 118 h 360"/>
              <a:gd name="T104" fmla="*/ 266 w 444"/>
              <a:gd name="T105" fmla="*/ 154 h 360"/>
              <a:gd name="T106" fmla="*/ 270 w 444"/>
              <a:gd name="T107" fmla="*/ 172 h 360"/>
              <a:gd name="T108" fmla="*/ 322 w 444"/>
              <a:gd name="T109" fmla="*/ 148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44" h="360">
                <a:moveTo>
                  <a:pt x="4" y="206"/>
                </a:moveTo>
                <a:lnTo>
                  <a:pt x="4" y="206"/>
                </a:lnTo>
                <a:lnTo>
                  <a:pt x="0" y="182"/>
                </a:lnTo>
                <a:lnTo>
                  <a:pt x="0" y="182"/>
                </a:lnTo>
                <a:lnTo>
                  <a:pt x="0" y="180"/>
                </a:lnTo>
                <a:lnTo>
                  <a:pt x="0" y="180"/>
                </a:lnTo>
                <a:lnTo>
                  <a:pt x="0" y="160"/>
                </a:lnTo>
                <a:lnTo>
                  <a:pt x="0" y="160"/>
                </a:lnTo>
                <a:lnTo>
                  <a:pt x="0" y="144"/>
                </a:lnTo>
                <a:lnTo>
                  <a:pt x="4" y="130"/>
                </a:lnTo>
                <a:lnTo>
                  <a:pt x="10" y="116"/>
                </a:lnTo>
                <a:lnTo>
                  <a:pt x="18" y="102"/>
                </a:lnTo>
                <a:lnTo>
                  <a:pt x="18" y="102"/>
                </a:lnTo>
                <a:lnTo>
                  <a:pt x="28" y="92"/>
                </a:lnTo>
                <a:lnTo>
                  <a:pt x="38" y="82"/>
                </a:lnTo>
                <a:lnTo>
                  <a:pt x="50" y="76"/>
                </a:lnTo>
                <a:lnTo>
                  <a:pt x="62" y="70"/>
                </a:lnTo>
                <a:lnTo>
                  <a:pt x="62" y="70"/>
                </a:lnTo>
                <a:lnTo>
                  <a:pt x="78" y="64"/>
                </a:lnTo>
                <a:lnTo>
                  <a:pt x="88" y="62"/>
                </a:lnTo>
                <a:lnTo>
                  <a:pt x="96" y="60"/>
                </a:lnTo>
                <a:lnTo>
                  <a:pt x="96" y="60"/>
                </a:lnTo>
                <a:lnTo>
                  <a:pt x="110" y="62"/>
                </a:lnTo>
                <a:lnTo>
                  <a:pt x="122" y="66"/>
                </a:lnTo>
                <a:lnTo>
                  <a:pt x="132" y="72"/>
                </a:lnTo>
                <a:lnTo>
                  <a:pt x="142" y="78"/>
                </a:lnTo>
                <a:lnTo>
                  <a:pt x="142" y="78"/>
                </a:lnTo>
                <a:lnTo>
                  <a:pt x="154" y="90"/>
                </a:lnTo>
                <a:lnTo>
                  <a:pt x="154" y="90"/>
                </a:lnTo>
                <a:lnTo>
                  <a:pt x="176" y="76"/>
                </a:lnTo>
                <a:lnTo>
                  <a:pt x="176" y="76"/>
                </a:lnTo>
                <a:lnTo>
                  <a:pt x="182" y="74"/>
                </a:lnTo>
                <a:lnTo>
                  <a:pt x="182" y="68"/>
                </a:lnTo>
                <a:lnTo>
                  <a:pt x="182" y="68"/>
                </a:lnTo>
                <a:lnTo>
                  <a:pt x="182" y="54"/>
                </a:lnTo>
                <a:lnTo>
                  <a:pt x="184" y="42"/>
                </a:lnTo>
                <a:lnTo>
                  <a:pt x="186" y="28"/>
                </a:lnTo>
                <a:lnTo>
                  <a:pt x="192" y="16"/>
                </a:lnTo>
                <a:lnTo>
                  <a:pt x="192" y="16"/>
                </a:lnTo>
                <a:lnTo>
                  <a:pt x="202" y="0"/>
                </a:lnTo>
                <a:lnTo>
                  <a:pt x="202" y="0"/>
                </a:lnTo>
                <a:lnTo>
                  <a:pt x="204" y="0"/>
                </a:lnTo>
                <a:lnTo>
                  <a:pt x="204" y="0"/>
                </a:lnTo>
                <a:lnTo>
                  <a:pt x="206" y="2"/>
                </a:lnTo>
                <a:lnTo>
                  <a:pt x="206" y="2"/>
                </a:lnTo>
                <a:lnTo>
                  <a:pt x="226" y="12"/>
                </a:lnTo>
                <a:lnTo>
                  <a:pt x="226" y="12"/>
                </a:lnTo>
                <a:lnTo>
                  <a:pt x="220" y="26"/>
                </a:lnTo>
                <a:lnTo>
                  <a:pt x="216" y="38"/>
                </a:lnTo>
                <a:lnTo>
                  <a:pt x="214" y="52"/>
                </a:lnTo>
                <a:lnTo>
                  <a:pt x="214" y="66"/>
                </a:lnTo>
                <a:lnTo>
                  <a:pt x="214" y="66"/>
                </a:lnTo>
                <a:lnTo>
                  <a:pt x="226" y="66"/>
                </a:lnTo>
                <a:lnTo>
                  <a:pt x="236" y="66"/>
                </a:lnTo>
                <a:lnTo>
                  <a:pt x="258" y="72"/>
                </a:lnTo>
                <a:lnTo>
                  <a:pt x="258" y="72"/>
                </a:lnTo>
                <a:lnTo>
                  <a:pt x="260" y="70"/>
                </a:lnTo>
                <a:lnTo>
                  <a:pt x="260" y="70"/>
                </a:lnTo>
                <a:lnTo>
                  <a:pt x="272" y="46"/>
                </a:lnTo>
                <a:lnTo>
                  <a:pt x="272" y="46"/>
                </a:lnTo>
                <a:lnTo>
                  <a:pt x="282" y="36"/>
                </a:lnTo>
                <a:lnTo>
                  <a:pt x="294" y="26"/>
                </a:lnTo>
                <a:lnTo>
                  <a:pt x="306" y="20"/>
                </a:lnTo>
                <a:lnTo>
                  <a:pt x="322" y="18"/>
                </a:lnTo>
                <a:lnTo>
                  <a:pt x="322" y="18"/>
                </a:lnTo>
                <a:lnTo>
                  <a:pt x="336" y="16"/>
                </a:lnTo>
                <a:lnTo>
                  <a:pt x="352" y="18"/>
                </a:lnTo>
                <a:lnTo>
                  <a:pt x="368" y="22"/>
                </a:lnTo>
                <a:lnTo>
                  <a:pt x="382" y="28"/>
                </a:lnTo>
                <a:lnTo>
                  <a:pt x="382" y="28"/>
                </a:lnTo>
                <a:lnTo>
                  <a:pt x="396" y="38"/>
                </a:lnTo>
                <a:lnTo>
                  <a:pt x="408" y="48"/>
                </a:lnTo>
                <a:lnTo>
                  <a:pt x="418" y="60"/>
                </a:lnTo>
                <a:lnTo>
                  <a:pt x="428" y="74"/>
                </a:lnTo>
                <a:lnTo>
                  <a:pt x="428" y="74"/>
                </a:lnTo>
                <a:lnTo>
                  <a:pt x="436" y="92"/>
                </a:lnTo>
                <a:lnTo>
                  <a:pt x="440" y="112"/>
                </a:lnTo>
                <a:lnTo>
                  <a:pt x="442" y="130"/>
                </a:lnTo>
                <a:lnTo>
                  <a:pt x="444" y="150"/>
                </a:lnTo>
                <a:lnTo>
                  <a:pt x="444" y="150"/>
                </a:lnTo>
                <a:lnTo>
                  <a:pt x="442" y="182"/>
                </a:lnTo>
                <a:lnTo>
                  <a:pt x="434" y="212"/>
                </a:lnTo>
                <a:lnTo>
                  <a:pt x="424" y="240"/>
                </a:lnTo>
                <a:lnTo>
                  <a:pt x="412" y="268"/>
                </a:lnTo>
                <a:lnTo>
                  <a:pt x="412" y="268"/>
                </a:lnTo>
                <a:lnTo>
                  <a:pt x="404" y="282"/>
                </a:lnTo>
                <a:lnTo>
                  <a:pt x="394" y="294"/>
                </a:lnTo>
                <a:lnTo>
                  <a:pt x="384" y="304"/>
                </a:lnTo>
                <a:lnTo>
                  <a:pt x="372" y="314"/>
                </a:lnTo>
                <a:lnTo>
                  <a:pt x="372" y="314"/>
                </a:lnTo>
                <a:lnTo>
                  <a:pt x="360" y="320"/>
                </a:lnTo>
                <a:lnTo>
                  <a:pt x="346" y="324"/>
                </a:lnTo>
                <a:lnTo>
                  <a:pt x="334" y="326"/>
                </a:lnTo>
                <a:lnTo>
                  <a:pt x="320" y="322"/>
                </a:lnTo>
                <a:lnTo>
                  <a:pt x="320" y="322"/>
                </a:lnTo>
                <a:lnTo>
                  <a:pt x="318" y="324"/>
                </a:lnTo>
                <a:lnTo>
                  <a:pt x="318" y="324"/>
                </a:lnTo>
                <a:lnTo>
                  <a:pt x="298" y="340"/>
                </a:lnTo>
                <a:lnTo>
                  <a:pt x="298" y="340"/>
                </a:lnTo>
                <a:lnTo>
                  <a:pt x="284" y="348"/>
                </a:lnTo>
                <a:lnTo>
                  <a:pt x="270" y="356"/>
                </a:lnTo>
                <a:lnTo>
                  <a:pt x="254" y="358"/>
                </a:lnTo>
                <a:lnTo>
                  <a:pt x="238" y="360"/>
                </a:lnTo>
                <a:lnTo>
                  <a:pt x="238" y="360"/>
                </a:lnTo>
                <a:lnTo>
                  <a:pt x="226" y="358"/>
                </a:lnTo>
                <a:lnTo>
                  <a:pt x="214" y="356"/>
                </a:lnTo>
                <a:lnTo>
                  <a:pt x="192" y="348"/>
                </a:lnTo>
                <a:lnTo>
                  <a:pt x="192" y="348"/>
                </a:lnTo>
                <a:lnTo>
                  <a:pt x="190" y="348"/>
                </a:lnTo>
                <a:lnTo>
                  <a:pt x="188" y="348"/>
                </a:lnTo>
                <a:lnTo>
                  <a:pt x="188" y="348"/>
                </a:lnTo>
                <a:lnTo>
                  <a:pt x="178" y="354"/>
                </a:lnTo>
                <a:lnTo>
                  <a:pt x="168" y="358"/>
                </a:lnTo>
                <a:lnTo>
                  <a:pt x="158" y="360"/>
                </a:lnTo>
                <a:lnTo>
                  <a:pt x="148" y="360"/>
                </a:lnTo>
                <a:lnTo>
                  <a:pt x="148" y="360"/>
                </a:lnTo>
                <a:lnTo>
                  <a:pt x="132" y="356"/>
                </a:lnTo>
                <a:lnTo>
                  <a:pt x="120" y="352"/>
                </a:lnTo>
                <a:lnTo>
                  <a:pt x="106" y="344"/>
                </a:lnTo>
                <a:lnTo>
                  <a:pt x="94" y="336"/>
                </a:lnTo>
                <a:lnTo>
                  <a:pt x="94" y="336"/>
                </a:lnTo>
                <a:lnTo>
                  <a:pt x="78" y="324"/>
                </a:lnTo>
                <a:lnTo>
                  <a:pt x="64" y="310"/>
                </a:lnTo>
                <a:lnTo>
                  <a:pt x="52" y="296"/>
                </a:lnTo>
                <a:lnTo>
                  <a:pt x="40" y="282"/>
                </a:lnTo>
                <a:lnTo>
                  <a:pt x="40" y="282"/>
                </a:lnTo>
                <a:lnTo>
                  <a:pt x="30" y="266"/>
                </a:lnTo>
                <a:lnTo>
                  <a:pt x="22" y="250"/>
                </a:lnTo>
                <a:lnTo>
                  <a:pt x="14" y="234"/>
                </a:lnTo>
                <a:lnTo>
                  <a:pt x="8" y="218"/>
                </a:lnTo>
                <a:lnTo>
                  <a:pt x="8" y="218"/>
                </a:lnTo>
                <a:lnTo>
                  <a:pt x="4" y="206"/>
                </a:lnTo>
                <a:lnTo>
                  <a:pt x="4" y="206"/>
                </a:lnTo>
                <a:close/>
                <a:moveTo>
                  <a:pt x="138" y="254"/>
                </a:moveTo>
                <a:lnTo>
                  <a:pt x="138" y="254"/>
                </a:lnTo>
                <a:lnTo>
                  <a:pt x="138" y="260"/>
                </a:lnTo>
                <a:lnTo>
                  <a:pt x="136" y="262"/>
                </a:lnTo>
                <a:lnTo>
                  <a:pt x="132" y="264"/>
                </a:lnTo>
                <a:lnTo>
                  <a:pt x="126" y="264"/>
                </a:lnTo>
                <a:lnTo>
                  <a:pt x="126" y="264"/>
                </a:lnTo>
                <a:lnTo>
                  <a:pt x="118" y="260"/>
                </a:lnTo>
                <a:lnTo>
                  <a:pt x="118" y="260"/>
                </a:lnTo>
                <a:lnTo>
                  <a:pt x="116" y="258"/>
                </a:lnTo>
                <a:lnTo>
                  <a:pt x="116" y="256"/>
                </a:lnTo>
                <a:lnTo>
                  <a:pt x="116" y="256"/>
                </a:lnTo>
                <a:lnTo>
                  <a:pt x="116" y="252"/>
                </a:lnTo>
                <a:lnTo>
                  <a:pt x="116" y="246"/>
                </a:lnTo>
                <a:lnTo>
                  <a:pt x="114" y="244"/>
                </a:lnTo>
                <a:lnTo>
                  <a:pt x="110" y="240"/>
                </a:lnTo>
                <a:lnTo>
                  <a:pt x="110" y="240"/>
                </a:lnTo>
                <a:lnTo>
                  <a:pt x="94" y="232"/>
                </a:lnTo>
                <a:lnTo>
                  <a:pt x="94" y="232"/>
                </a:lnTo>
                <a:lnTo>
                  <a:pt x="92" y="232"/>
                </a:lnTo>
                <a:lnTo>
                  <a:pt x="92" y="232"/>
                </a:lnTo>
                <a:lnTo>
                  <a:pt x="96" y="246"/>
                </a:lnTo>
                <a:lnTo>
                  <a:pt x="96" y="246"/>
                </a:lnTo>
                <a:lnTo>
                  <a:pt x="102" y="258"/>
                </a:lnTo>
                <a:lnTo>
                  <a:pt x="108" y="268"/>
                </a:lnTo>
                <a:lnTo>
                  <a:pt x="122" y="286"/>
                </a:lnTo>
                <a:lnTo>
                  <a:pt x="122" y="286"/>
                </a:lnTo>
                <a:lnTo>
                  <a:pt x="128" y="292"/>
                </a:lnTo>
                <a:lnTo>
                  <a:pt x="136" y="294"/>
                </a:lnTo>
                <a:lnTo>
                  <a:pt x="150" y="300"/>
                </a:lnTo>
                <a:lnTo>
                  <a:pt x="150" y="300"/>
                </a:lnTo>
                <a:lnTo>
                  <a:pt x="152" y="290"/>
                </a:lnTo>
                <a:lnTo>
                  <a:pt x="152" y="290"/>
                </a:lnTo>
                <a:lnTo>
                  <a:pt x="154" y="286"/>
                </a:lnTo>
                <a:lnTo>
                  <a:pt x="158" y="286"/>
                </a:lnTo>
                <a:lnTo>
                  <a:pt x="158" y="286"/>
                </a:lnTo>
                <a:lnTo>
                  <a:pt x="170" y="290"/>
                </a:lnTo>
                <a:lnTo>
                  <a:pt x="170" y="290"/>
                </a:lnTo>
                <a:lnTo>
                  <a:pt x="176" y="294"/>
                </a:lnTo>
                <a:lnTo>
                  <a:pt x="180" y="294"/>
                </a:lnTo>
                <a:lnTo>
                  <a:pt x="186" y="292"/>
                </a:lnTo>
                <a:lnTo>
                  <a:pt x="186" y="292"/>
                </a:lnTo>
                <a:lnTo>
                  <a:pt x="186" y="304"/>
                </a:lnTo>
                <a:lnTo>
                  <a:pt x="186" y="304"/>
                </a:lnTo>
                <a:lnTo>
                  <a:pt x="188" y="308"/>
                </a:lnTo>
                <a:lnTo>
                  <a:pt x="190" y="312"/>
                </a:lnTo>
                <a:lnTo>
                  <a:pt x="192" y="314"/>
                </a:lnTo>
                <a:lnTo>
                  <a:pt x="196" y="316"/>
                </a:lnTo>
                <a:lnTo>
                  <a:pt x="196" y="316"/>
                </a:lnTo>
                <a:lnTo>
                  <a:pt x="212" y="316"/>
                </a:lnTo>
                <a:lnTo>
                  <a:pt x="212" y="316"/>
                </a:lnTo>
                <a:lnTo>
                  <a:pt x="228" y="314"/>
                </a:lnTo>
                <a:lnTo>
                  <a:pt x="228" y="314"/>
                </a:lnTo>
                <a:lnTo>
                  <a:pt x="244" y="314"/>
                </a:lnTo>
                <a:lnTo>
                  <a:pt x="260" y="310"/>
                </a:lnTo>
                <a:lnTo>
                  <a:pt x="260" y="310"/>
                </a:lnTo>
                <a:lnTo>
                  <a:pt x="274" y="304"/>
                </a:lnTo>
                <a:lnTo>
                  <a:pt x="274" y="304"/>
                </a:lnTo>
                <a:lnTo>
                  <a:pt x="278" y="302"/>
                </a:lnTo>
                <a:lnTo>
                  <a:pt x="280" y="298"/>
                </a:lnTo>
                <a:lnTo>
                  <a:pt x="280" y="298"/>
                </a:lnTo>
                <a:lnTo>
                  <a:pt x="280" y="282"/>
                </a:lnTo>
                <a:lnTo>
                  <a:pt x="280" y="282"/>
                </a:lnTo>
                <a:lnTo>
                  <a:pt x="280" y="278"/>
                </a:lnTo>
                <a:lnTo>
                  <a:pt x="282" y="274"/>
                </a:lnTo>
                <a:lnTo>
                  <a:pt x="286" y="272"/>
                </a:lnTo>
                <a:lnTo>
                  <a:pt x="290" y="270"/>
                </a:lnTo>
                <a:lnTo>
                  <a:pt x="290" y="270"/>
                </a:lnTo>
                <a:lnTo>
                  <a:pt x="300" y="268"/>
                </a:lnTo>
                <a:lnTo>
                  <a:pt x="310" y="266"/>
                </a:lnTo>
                <a:lnTo>
                  <a:pt x="310" y="266"/>
                </a:lnTo>
                <a:lnTo>
                  <a:pt x="314" y="266"/>
                </a:lnTo>
                <a:lnTo>
                  <a:pt x="318" y="264"/>
                </a:lnTo>
                <a:lnTo>
                  <a:pt x="324" y="258"/>
                </a:lnTo>
                <a:lnTo>
                  <a:pt x="324" y="258"/>
                </a:lnTo>
                <a:lnTo>
                  <a:pt x="332" y="246"/>
                </a:lnTo>
                <a:lnTo>
                  <a:pt x="332" y="246"/>
                </a:lnTo>
                <a:lnTo>
                  <a:pt x="340" y="228"/>
                </a:lnTo>
                <a:lnTo>
                  <a:pt x="346" y="210"/>
                </a:lnTo>
                <a:lnTo>
                  <a:pt x="346" y="210"/>
                </a:lnTo>
                <a:lnTo>
                  <a:pt x="352" y="192"/>
                </a:lnTo>
                <a:lnTo>
                  <a:pt x="354" y="174"/>
                </a:lnTo>
                <a:lnTo>
                  <a:pt x="354" y="174"/>
                </a:lnTo>
                <a:lnTo>
                  <a:pt x="354" y="160"/>
                </a:lnTo>
                <a:lnTo>
                  <a:pt x="350" y="146"/>
                </a:lnTo>
                <a:lnTo>
                  <a:pt x="350" y="146"/>
                </a:lnTo>
                <a:lnTo>
                  <a:pt x="350" y="148"/>
                </a:lnTo>
                <a:lnTo>
                  <a:pt x="350" y="148"/>
                </a:lnTo>
                <a:lnTo>
                  <a:pt x="348" y="170"/>
                </a:lnTo>
                <a:lnTo>
                  <a:pt x="348" y="170"/>
                </a:lnTo>
                <a:lnTo>
                  <a:pt x="342" y="188"/>
                </a:lnTo>
                <a:lnTo>
                  <a:pt x="340" y="196"/>
                </a:lnTo>
                <a:lnTo>
                  <a:pt x="336" y="202"/>
                </a:lnTo>
                <a:lnTo>
                  <a:pt x="336" y="202"/>
                </a:lnTo>
                <a:lnTo>
                  <a:pt x="330" y="208"/>
                </a:lnTo>
                <a:lnTo>
                  <a:pt x="324" y="214"/>
                </a:lnTo>
                <a:lnTo>
                  <a:pt x="324" y="214"/>
                </a:lnTo>
                <a:lnTo>
                  <a:pt x="320" y="218"/>
                </a:lnTo>
                <a:lnTo>
                  <a:pt x="318" y="222"/>
                </a:lnTo>
                <a:lnTo>
                  <a:pt x="316" y="226"/>
                </a:lnTo>
                <a:lnTo>
                  <a:pt x="318" y="232"/>
                </a:lnTo>
                <a:lnTo>
                  <a:pt x="318" y="232"/>
                </a:lnTo>
                <a:lnTo>
                  <a:pt x="318" y="232"/>
                </a:lnTo>
                <a:lnTo>
                  <a:pt x="318" y="232"/>
                </a:lnTo>
                <a:lnTo>
                  <a:pt x="320" y="236"/>
                </a:lnTo>
                <a:lnTo>
                  <a:pt x="318" y="240"/>
                </a:lnTo>
                <a:lnTo>
                  <a:pt x="316" y="242"/>
                </a:lnTo>
                <a:lnTo>
                  <a:pt x="310" y="244"/>
                </a:lnTo>
                <a:lnTo>
                  <a:pt x="310" y="244"/>
                </a:lnTo>
                <a:lnTo>
                  <a:pt x="304" y="244"/>
                </a:lnTo>
                <a:lnTo>
                  <a:pt x="298" y="242"/>
                </a:lnTo>
                <a:lnTo>
                  <a:pt x="298" y="242"/>
                </a:lnTo>
                <a:lnTo>
                  <a:pt x="296" y="238"/>
                </a:lnTo>
                <a:lnTo>
                  <a:pt x="292" y="240"/>
                </a:lnTo>
                <a:lnTo>
                  <a:pt x="292" y="240"/>
                </a:lnTo>
                <a:lnTo>
                  <a:pt x="274" y="248"/>
                </a:lnTo>
                <a:lnTo>
                  <a:pt x="258" y="258"/>
                </a:lnTo>
                <a:lnTo>
                  <a:pt x="258" y="258"/>
                </a:lnTo>
                <a:lnTo>
                  <a:pt x="258" y="262"/>
                </a:lnTo>
                <a:lnTo>
                  <a:pt x="258" y="262"/>
                </a:lnTo>
                <a:lnTo>
                  <a:pt x="256" y="272"/>
                </a:lnTo>
                <a:lnTo>
                  <a:pt x="254" y="282"/>
                </a:lnTo>
                <a:lnTo>
                  <a:pt x="254" y="282"/>
                </a:lnTo>
                <a:lnTo>
                  <a:pt x="252" y="284"/>
                </a:lnTo>
                <a:lnTo>
                  <a:pt x="250" y="284"/>
                </a:lnTo>
                <a:lnTo>
                  <a:pt x="250" y="284"/>
                </a:lnTo>
                <a:lnTo>
                  <a:pt x="226" y="282"/>
                </a:lnTo>
                <a:lnTo>
                  <a:pt x="226" y="282"/>
                </a:lnTo>
                <a:lnTo>
                  <a:pt x="222" y="282"/>
                </a:lnTo>
                <a:lnTo>
                  <a:pt x="220" y="280"/>
                </a:lnTo>
                <a:lnTo>
                  <a:pt x="218" y="274"/>
                </a:lnTo>
                <a:lnTo>
                  <a:pt x="218" y="274"/>
                </a:lnTo>
                <a:lnTo>
                  <a:pt x="216" y="268"/>
                </a:lnTo>
                <a:lnTo>
                  <a:pt x="216" y="268"/>
                </a:lnTo>
                <a:lnTo>
                  <a:pt x="214" y="266"/>
                </a:lnTo>
                <a:lnTo>
                  <a:pt x="212" y="266"/>
                </a:lnTo>
                <a:lnTo>
                  <a:pt x="212" y="266"/>
                </a:lnTo>
                <a:lnTo>
                  <a:pt x="200" y="268"/>
                </a:lnTo>
                <a:lnTo>
                  <a:pt x="190" y="268"/>
                </a:lnTo>
                <a:lnTo>
                  <a:pt x="190" y="268"/>
                </a:lnTo>
                <a:lnTo>
                  <a:pt x="154" y="260"/>
                </a:lnTo>
                <a:lnTo>
                  <a:pt x="154" y="260"/>
                </a:lnTo>
                <a:lnTo>
                  <a:pt x="138" y="254"/>
                </a:lnTo>
                <a:lnTo>
                  <a:pt x="138" y="254"/>
                </a:lnTo>
                <a:close/>
                <a:moveTo>
                  <a:pt x="192" y="186"/>
                </a:moveTo>
                <a:lnTo>
                  <a:pt x="192" y="186"/>
                </a:lnTo>
                <a:lnTo>
                  <a:pt x="188" y="180"/>
                </a:lnTo>
                <a:lnTo>
                  <a:pt x="188" y="180"/>
                </a:lnTo>
                <a:lnTo>
                  <a:pt x="168" y="150"/>
                </a:lnTo>
                <a:lnTo>
                  <a:pt x="168" y="150"/>
                </a:lnTo>
                <a:lnTo>
                  <a:pt x="162" y="140"/>
                </a:lnTo>
                <a:lnTo>
                  <a:pt x="156" y="130"/>
                </a:lnTo>
                <a:lnTo>
                  <a:pt x="156" y="130"/>
                </a:lnTo>
                <a:lnTo>
                  <a:pt x="154" y="124"/>
                </a:lnTo>
                <a:lnTo>
                  <a:pt x="154" y="124"/>
                </a:lnTo>
                <a:lnTo>
                  <a:pt x="150" y="122"/>
                </a:lnTo>
                <a:lnTo>
                  <a:pt x="148" y="124"/>
                </a:lnTo>
                <a:lnTo>
                  <a:pt x="148" y="124"/>
                </a:lnTo>
                <a:lnTo>
                  <a:pt x="132" y="140"/>
                </a:lnTo>
                <a:lnTo>
                  <a:pt x="132" y="140"/>
                </a:lnTo>
                <a:lnTo>
                  <a:pt x="122" y="156"/>
                </a:lnTo>
                <a:lnTo>
                  <a:pt x="110" y="170"/>
                </a:lnTo>
                <a:lnTo>
                  <a:pt x="110" y="170"/>
                </a:lnTo>
                <a:lnTo>
                  <a:pt x="100" y="182"/>
                </a:lnTo>
                <a:lnTo>
                  <a:pt x="100" y="182"/>
                </a:lnTo>
                <a:lnTo>
                  <a:pt x="100" y="186"/>
                </a:lnTo>
                <a:lnTo>
                  <a:pt x="104" y="188"/>
                </a:lnTo>
                <a:lnTo>
                  <a:pt x="104" y="188"/>
                </a:lnTo>
                <a:lnTo>
                  <a:pt x="118" y="190"/>
                </a:lnTo>
                <a:lnTo>
                  <a:pt x="132" y="190"/>
                </a:lnTo>
                <a:lnTo>
                  <a:pt x="132" y="190"/>
                </a:lnTo>
                <a:lnTo>
                  <a:pt x="160" y="190"/>
                </a:lnTo>
                <a:lnTo>
                  <a:pt x="188" y="192"/>
                </a:lnTo>
                <a:lnTo>
                  <a:pt x="188" y="192"/>
                </a:lnTo>
                <a:lnTo>
                  <a:pt x="192" y="190"/>
                </a:lnTo>
                <a:lnTo>
                  <a:pt x="192" y="186"/>
                </a:lnTo>
                <a:lnTo>
                  <a:pt x="192" y="186"/>
                </a:lnTo>
                <a:close/>
                <a:moveTo>
                  <a:pt x="216" y="150"/>
                </a:moveTo>
                <a:lnTo>
                  <a:pt x="216" y="150"/>
                </a:lnTo>
                <a:lnTo>
                  <a:pt x="216" y="158"/>
                </a:lnTo>
                <a:lnTo>
                  <a:pt x="216" y="158"/>
                </a:lnTo>
                <a:lnTo>
                  <a:pt x="212" y="176"/>
                </a:lnTo>
                <a:lnTo>
                  <a:pt x="206" y="194"/>
                </a:lnTo>
                <a:lnTo>
                  <a:pt x="206" y="194"/>
                </a:lnTo>
                <a:lnTo>
                  <a:pt x="200" y="218"/>
                </a:lnTo>
                <a:lnTo>
                  <a:pt x="200" y="218"/>
                </a:lnTo>
                <a:lnTo>
                  <a:pt x="198" y="222"/>
                </a:lnTo>
                <a:lnTo>
                  <a:pt x="200" y="224"/>
                </a:lnTo>
                <a:lnTo>
                  <a:pt x="202" y="226"/>
                </a:lnTo>
                <a:lnTo>
                  <a:pt x="206" y="226"/>
                </a:lnTo>
                <a:lnTo>
                  <a:pt x="206" y="226"/>
                </a:lnTo>
                <a:lnTo>
                  <a:pt x="216" y="226"/>
                </a:lnTo>
                <a:lnTo>
                  <a:pt x="216" y="226"/>
                </a:lnTo>
                <a:lnTo>
                  <a:pt x="232" y="222"/>
                </a:lnTo>
                <a:lnTo>
                  <a:pt x="232" y="222"/>
                </a:lnTo>
                <a:lnTo>
                  <a:pt x="242" y="220"/>
                </a:lnTo>
                <a:lnTo>
                  <a:pt x="248" y="218"/>
                </a:lnTo>
                <a:lnTo>
                  <a:pt x="252" y="214"/>
                </a:lnTo>
                <a:lnTo>
                  <a:pt x="252" y="214"/>
                </a:lnTo>
                <a:lnTo>
                  <a:pt x="252" y="212"/>
                </a:lnTo>
                <a:lnTo>
                  <a:pt x="252" y="212"/>
                </a:lnTo>
                <a:lnTo>
                  <a:pt x="256" y="210"/>
                </a:lnTo>
                <a:lnTo>
                  <a:pt x="260" y="212"/>
                </a:lnTo>
                <a:lnTo>
                  <a:pt x="260" y="212"/>
                </a:lnTo>
                <a:lnTo>
                  <a:pt x="262" y="214"/>
                </a:lnTo>
                <a:lnTo>
                  <a:pt x="262" y="214"/>
                </a:lnTo>
                <a:lnTo>
                  <a:pt x="262" y="208"/>
                </a:lnTo>
                <a:lnTo>
                  <a:pt x="260" y="204"/>
                </a:lnTo>
                <a:lnTo>
                  <a:pt x="260" y="204"/>
                </a:lnTo>
                <a:lnTo>
                  <a:pt x="246" y="188"/>
                </a:lnTo>
                <a:lnTo>
                  <a:pt x="246" y="188"/>
                </a:lnTo>
                <a:lnTo>
                  <a:pt x="238" y="178"/>
                </a:lnTo>
                <a:lnTo>
                  <a:pt x="230" y="166"/>
                </a:lnTo>
                <a:lnTo>
                  <a:pt x="230" y="166"/>
                </a:lnTo>
                <a:lnTo>
                  <a:pt x="224" y="154"/>
                </a:lnTo>
                <a:lnTo>
                  <a:pt x="224" y="154"/>
                </a:lnTo>
                <a:lnTo>
                  <a:pt x="220" y="150"/>
                </a:lnTo>
                <a:lnTo>
                  <a:pt x="216" y="150"/>
                </a:lnTo>
                <a:lnTo>
                  <a:pt x="216" y="150"/>
                </a:lnTo>
                <a:close/>
                <a:moveTo>
                  <a:pt x="324" y="148"/>
                </a:moveTo>
                <a:lnTo>
                  <a:pt x="324" y="148"/>
                </a:lnTo>
                <a:lnTo>
                  <a:pt x="326" y="144"/>
                </a:lnTo>
                <a:lnTo>
                  <a:pt x="326" y="144"/>
                </a:lnTo>
                <a:lnTo>
                  <a:pt x="326" y="140"/>
                </a:lnTo>
                <a:lnTo>
                  <a:pt x="324" y="138"/>
                </a:lnTo>
                <a:lnTo>
                  <a:pt x="324" y="138"/>
                </a:lnTo>
                <a:lnTo>
                  <a:pt x="322" y="136"/>
                </a:lnTo>
                <a:lnTo>
                  <a:pt x="322" y="136"/>
                </a:lnTo>
                <a:lnTo>
                  <a:pt x="308" y="128"/>
                </a:lnTo>
                <a:lnTo>
                  <a:pt x="296" y="118"/>
                </a:lnTo>
                <a:lnTo>
                  <a:pt x="296" y="118"/>
                </a:lnTo>
                <a:lnTo>
                  <a:pt x="278" y="100"/>
                </a:lnTo>
                <a:lnTo>
                  <a:pt x="278" y="100"/>
                </a:lnTo>
                <a:lnTo>
                  <a:pt x="274" y="98"/>
                </a:lnTo>
                <a:lnTo>
                  <a:pt x="274" y="98"/>
                </a:lnTo>
                <a:lnTo>
                  <a:pt x="270" y="134"/>
                </a:lnTo>
                <a:lnTo>
                  <a:pt x="270" y="134"/>
                </a:lnTo>
                <a:lnTo>
                  <a:pt x="266" y="154"/>
                </a:lnTo>
                <a:lnTo>
                  <a:pt x="266" y="154"/>
                </a:lnTo>
                <a:lnTo>
                  <a:pt x="266" y="162"/>
                </a:lnTo>
                <a:lnTo>
                  <a:pt x="266" y="170"/>
                </a:lnTo>
                <a:lnTo>
                  <a:pt x="266" y="170"/>
                </a:lnTo>
                <a:lnTo>
                  <a:pt x="268" y="172"/>
                </a:lnTo>
                <a:lnTo>
                  <a:pt x="270" y="172"/>
                </a:lnTo>
                <a:lnTo>
                  <a:pt x="270" y="172"/>
                </a:lnTo>
                <a:lnTo>
                  <a:pt x="282" y="168"/>
                </a:lnTo>
                <a:lnTo>
                  <a:pt x="282" y="168"/>
                </a:lnTo>
                <a:lnTo>
                  <a:pt x="300" y="162"/>
                </a:lnTo>
                <a:lnTo>
                  <a:pt x="314" y="152"/>
                </a:lnTo>
                <a:lnTo>
                  <a:pt x="314" y="152"/>
                </a:lnTo>
                <a:lnTo>
                  <a:pt x="318" y="148"/>
                </a:lnTo>
                <a:lnTo>
                  <a:pt x="322" y="148"/>
                </a:lnTo>
                <a:lnTo>
                  <a:pt x="324" y="150"/>
                </a:lnTo>
                <a:lnTo>
                  <a:pt x="324" y="150"/>
                </a:lnTo>
                <a:lnTo>
                  <a:pt x="324" y="148"/>
                </a:lnTo>
                <a:lnTo>
                  <a:pt x="324" y="14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75"/>
          <p:cNvSpPr>
            <a:spLocks noEditPoints="1"/>
          </p:cNvSpPr>
          <p:nvPr/>
        </p:nvSpPr>
        <p:spPr bwMode="auto">
          <a:xfrm>
            <a:off x="8225135" y="5676787"/>
            <a:ext cx="1241425" cy="1003300"/>
          </a:xfrm>
          <a:custGeom>
            <a:avLst/>
            <a:gdLst>
              <a:gd name="T0" fmla="*/ 28 w 782"/>
              <a:gd name="T1" fmla="*/ 116 h 632"/>
              <a:gd name="T2" fmla="*/ 146 w 782"/>
              <a:gd name="T3" fmla="*/ 18 h 632"/>
              <a:gd name="T4" fmla="*/ 256 w 782"/>
              <a:gd name="T5" fmla="*/ 24 h 632"/>
              <a:gd name="T6" fmla="*/ 376 w 782"/>
              <a:gd name="T7" fmla="*/ 106 h 632"/>
              <a:gd name="T8" fmla="*/ 412 w 782"/>
              <a:gd name="T9" fmla="*/ 54 h 632"/>
              <a:gd name="T10" fmla="*/ 474 w 782"/>
              <a:gd name="T11" fmla="*/ 0 h 632"/>
              <a:gd name="T12" fmla="*/ 442 w 782"/>
              <a:gd name="T13" fmla="*/ 116 h 632"/>
              <a:gd name="T14" fmla="*/ 516 w 782"/>
              <a:gd name="T15" fmla="*/ 154 h 632"/>
              <a:gd name="T16" fmla="*/ 612 w 782"/>
              <a:gd name="T17" fmla="*/ 108 h 632"/>
              <a:gd name="T18" fmla="*/ 742 w 782"/>
              <a:gd name="T19" fmla="*/ 176 h 632"/>
              <a:gd name="T20" fmla="*/ 782 w 782"/>
              <a:gd name="T21" fmla="*/ 282 h 632"/>
              <a:gd name="T22" fmla="*/ 728 w 782"/>
              <a:gd name="T23" fmla="*/ 464 h 632"/>
              <a:gd name="T24" fmla="*/ 596 w 782"/>
              <a:gd name="T25" fmla="*/ 598 h 632"/>
              <a:gd name="T26" fmla="*/ 474 w 782"/>
              <a:gd name="T27" fmla="*/ 630 h 632"/>
              <a:gd name="T28" fmla="*/ 426 w 782"/>
              <a:gd name="T29" fmla="*/ 606 h 632"/>
              <a:gd name="T30" fmla="*/ 286 w 782"/>
              <a:gd name="T31" fmla="*/ 614 h 632"/>
              <a:gd name="T32" fmla="*/ 202 w 782"/>
              <a:gd name="T33" fmla="*/ 554 h 632"/>
              <a:gd name="T34" fmla="*/ 104 w 782"/>
              <a:gd name="T35" fmla="*/ 528 h 632"/>
              <a:gd name="T36" fmla="*/ 10 w 782"/>
              <a:gd name="T37" fmla="*/ 340 h 632"/>
              <a:gd name="T38" fmla="*/ 4 w 782"/>
              <a:gd name="T39" fmla="*/ 192 h 632"/>
              <a:gd name="T40" fmla="*/ 148 w 782"/>
              <a:gd name="T41" fmla="*/ 360 h 632"/>
              <a:gd name="T42" fmla="*/ 152 w 782"/>
              <a:gd name="T43" fmla="*/ 324 h 632"/>
              <a:gd name="T44" fmla="*/ 124 w 782"/>
              <a:gd name="T45" fmla="*/ 322 h 632"/>
              <a:gd name="T46" fmla="*/ 164 w 782"/>
              <a:gd name="T47" fmla="*/ 440 h 632"/>
              <a:gd name="T48" fmla="*/ 196 w 782"/>
              <a:gd name="T49" fmla="*/ 432 h 632"/>
              <a:gd name="T50" fmla="*/ 234 w 782"/>
              <a:gd name="T51" fmla="*/ 462 h 632"/>
              <a:gd name="T52" fmla="*/ 238 w 782"/>
              <a:gd name="T53" fmla="*/ 508 h 632"/>
              <a:gd name="T54" fmla="*/ 330 w 782"/>
              <a:gd name="T55" fmla="*/ 542 h 632"/>
              <a:gd name="T56" fmla="*/ 384 w 782"/>
              <a:gd name="T57" fmla="*/ 536 h 632"/>
              <a:gd name="T58" fmla="*/ 436 w 782"/>
              <a:gd name="T59" fmla="*/ 504 h 632"/>
              <a:gd name="T60" fmla="*/ 486 w 782"/>
              <a:gd name="T61" fmla="*/ 504 h 632"/>
              <a:gd name="T62" fmla="*/ 586 w 782"/>
              <a:gd name="T63" fmla="*/ 404 h 632"/>
              <a:gd name="T64" fmla="*/ 604 w 782"/>
              <a:gd name="T65" fmla="*/ 346 h 632"/>
              <a:gd name="T66" fmla="*/ 542 w 782"/>
              <a:gd name="T67" fmla="*/ 424 h 632"/>
              <a:gd name="T68" fmla="*/ 494 w 782"/>
              <a:gd name="T69" fmla="*/ 458 h 632"/>
              <a:gd name="T70" fmla="*/ 466 w 782"/>
              <a:gd name="T71" fmla="*/ 472 h 632"/>
              <a:gd name="T72" fmla="*/ 428 w 782"/>
              <a:gd name="T73" fmla="*/ 452 h 632"/>
              <a:gd name="T74" fmla="*/ 354 w 782"/>
              <a:gd name="T75" fmla="*/ 494 h 632"/>
              <a:gd name="T76" fmla="*/ 300 w 782"/>
              <a:gd name="T77" fmla="*/ 468 h 632"/>
              <a:gd name="T78" fmla="*/ 298 w 782"/>
              <a:gd name="T79" fmla="*/ 440 h 632"/>
              <a:gd name="T80" fmla="*/ 186 w 782"/>
              <a:gd name="T81" fmla="*/ 366 h 632"/>
              <a:gd name="T82" fmla="*/ 304 w 782"/>
              <a:gd name="T83" fmla="*/ 198 h 632"/>
              <a:gd name="T84" fmla="*/ 294 w 782"/>
              <a:gd name="T85" fmla="*/ 162 h 632"/>
              <a:gd name="T86" fmla="*/ 188 w 782"/>
              <a:gd name="T87" fmla="*/ 216 h 632"/>
              <a:gd name="T88" fmla="*/ 200 w 782"/>
              <a:gd name="T89" fmla="*/ 246 h 632"/>
              <a:gd name="T90" fmla="*/ 318 w 782"/>
              <a:gd name="T91" fmla="*/ 302 h 632"/>
              <a:gd name="T92" fmla="*/ 372 w 782"/>
              <a:gd name="T93" fmla="*/ 280 h 632"/>
              <a:gd name="T94" fmla="*/ 310 w 782"/>
              <a:gd name="T95" fmla="*/ 366 h 632"/>
              <a:gd name="T96" fmla="*/ 372 w 782"/>
              <a:gd name="T97" fmla="*/ 384 h 632"/>
              <a:gd name="T98" fmla="*/ 408 w 782"/>
              <a:gd name="T99" fmla="*/ 380 h 632"/>
              <a:gd name="T100" fmla="*/ 418 w 782"/>
              <a:gd name="T101" fmla="*/ 370 h 632"/>
              <a:gd name="T102" fmla="*/ 398 w 782"/>
              <a:gd name="T103" fmla="*/ 288 h 632"/>
              <a:gd name="T104" fmla="*/ 564 w 782"/>
              <a:gd name="T105" fmla="*/ 330 h 632"/>
              <a:gd name="T106" fmla="*/ 566 w 782"/>
              <a:gd name="T107" fmla="*/ 306 h 632"/>
              <a:gd name="T108" fmla="*/ 486 w 782"/>
              <a:gd name="T109" fmla="*/ 266 h 632"/>
              <a:gd name="T110" fmla="*/ 454 w 782"/>
              <a:gd name="T111" fmla="*/ 322 h 632"/>
              <a:gd name="T112" fmla="*/ 528 w 782"/>
              <a:gd name="T113" fmla="*/ 328 h 632"/>
              <a:gd name="T114" fmla="*/ 564 w 782"/>
              <a:gd name="T115" fmla="*/ 33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2" h="632">
                <a:moveTo>
                  <a:pt x="4" y="192"/>
                </a:moveTo>
                <a:lnTo>
                  <a:pt x="4" y="192"/>
                </a:lnTo>
                <a:lnTo>
                  <a:pt x="14" y="152"/>
                </a:lnTo>
                <a:lnTo>
                  <a:pt x="14" y="152"/>
                </a:lnTo>
                <a:lnTo>
                  <a:pt x="16" y="150"/>
                </a:lnTo>
                <a:lnTo>
                  <a:pt x="16" y="150"/>
                </a:lnTo>
                <a:lnTo>
                  <a:pt x="28" y="116"/>
                </a:lnTo>
                <a:lnTo>
                  <a:pt x="28" y="116"/>
                </a:lnTo>
                <a:lnTo>
                  <a:pt x="42" y="90"/>
                </a:lnTo>
                <a:lnTo>
                  <a:pt x="58" y="68"/>
                </a:lnTo>
                <a:lnTo>
                  <a:pt x="78" y="50"/>
                </a:lnTo>
                <a:lnTo>
                  <a:pt x="90" y="42"/>
                </a:lnTo>
                <a:lnTo>
                  <a:pt x="102" y="34"/>
                </a:lnTo>
                <a:lnTo>
                  <a:pt x="102" y="34"/>
                </a:lnTo>
                <a:lnTo>
                  <a:pt x="124" y="24"/>
                </a:lnTo>
                <a:lnTo>
                  <a:pt x="146" y="18"/>
                </a:lnTo>
                <a:lnTo>
                  <a:pt x="170" y="14"/>
                </a:lnTo>
                <a:lnTo>
                  <a:pt x="194" y="12"/>
                </a:lnTo>
                <a:lnTo>
                  <a:pt x="194" y="12"/>
                </a:lnTo>
                <a:lnTo>
                  <a:pt x="210" y="12"/>
                </a:lnTo>
                <a:lnTo>
                  <a:pt x="226" y="14"/>
                </a:lnTo>
                <a:lnTo>
                  <a:pt x="242" y="18"/>
                </a:lnTo>
                <a:lnTo>
                  <a:pt x="256" y="24"/>
                </a:lnTo>
                <a:lnTo>
                  <a:pt x="256" y="24"/>
                </a:lnTo>
                <a:lnTo>
                  <a:pt x="276" y="34"/>
                </a:lnTo>
                <a:lnTo>
                  <a:pt x="292" y="48"/>
                </a:lnTo>
                <a:lnTo>
                  <a:pt x="306" y="66"/>
                </a:lnTo>
                <a:lnTo>
                  <a:pt x="318" y="84"/>
                </a:lnTo>
                <a:lnTo>
                  <a:pt x="318" y="84"/>
                </a:lnTo>
                <a:lnTo>
                  <a:pt x="330" y="112"/>
                </a:lnTo>
                <a:lnTo>
                  <a:pt x="330" y="112"/>
                </a:lnTo>
                <a:lnTo>
                  <a:pt x="376" y="106"/>
                </a:lnTo>
                <a:lnTo>
                  <a:pt x="376" y="106"/>
                </a:lnTo>
                <a:lnTo>
                  <a:pt x="382" y="106"/>
                </a:lnTo>
                <a:lnTo>
                  <a:pt x="386" y="104"/>
                </a:lnTo>
                <a:lnTo>
                  <a:pt x="388" y="102"/>
                </a:lnTo>
                <a:lnTo>
                  <a:pt x="390" y="96"/>
                </a:lnTo>
                <a:lnTo>
                  <a:pt x="390" y="96"/>
                </a:lnTo>
                <a:lnTo>
                  <a:pt x="400" y="74"/>
                </a:lnTo>
                <a:lnTo>
                  <a:pt x="412" y="54"/>
                </a:lnTo>
                <a:lnTo>
                  <a:pt x="426" y="36"/>
                </a:lnTo>
                <a:lnTo>
                  <a:pt x="442" y="20"/>
                </a:lnTo>
                <a:lnTo>
                  <a:pt x="442" y="20"/>
                </a:lnTo>
                <a:lnTo>
                  <a:pt x="456" y="10"/>
                </a:lnTo>
                <a:lnTo>
                  <a:pt x="472" y="0"/>
                </a:lnTo>
                <a:lnTo>
                  <a:pt x="472" y="0"/>
                </a:lnTo>
                <a:lnTo>
                  <a:pt x="474" y="0"/>
                </a:lnTo>
                <a:lnTo>
                  <a:pt x="474" y="0"/>
                </a:lnTo>
                <a:lnTo>
                  <a:pt x="476" y="4"/>
                </a:lnTo>
                <a:lnTo>
                  <a:pt x="476" y="4"/>
                </a:lnTo>
                <a:lnTo>
                  <a:pt x="500" y="38"/>
                </a:lnTo>
                <a:lnTo>
                  <a:pt x="500" y="38"/>
                </a:lnTo>
                <a:lnTo>
                  <a:pt x="482" y="54"/>
                </a:lnTo>
                <a:lnTo>
                  <a:pt x="466" y="72"/>
                </a:lnTo>
                <a:lnTo>
                  <a:pt x="452" y="92"/>
                </a:lnTo>
                <a:lnTo>
                  <a:pt x="442" y="116"/>
                </a:lnTo>
                <a:lnTo>
                  <a:pt x="442" y="116"/>
                </a:lnTo>
                <a:lnTo>
                  <a:pt x="462" y="124"/>
                </a:lnTo>
                <a:lnTo>
                  <a:pt x="480" y="134"/>
                </a:lnTo>
                <a:lnTo>
                  <a:pt x="496" y="144"/>
                </a:lnTo>
                <a:lnTo>
                  <a:pt x="512" y="156"/>
                </a:lnTo>
                <a:lnTo>
                  <a:pt x="512" y="156"/>
                </a:lnTo>
                <a:lnTo>
                  <a:pt x="516" y="154"/>
                </a:lnTo>
                <a:lnTo>
                  <a:pt x="516" y="154"/>
                </a:lnTo>
                <a:lnTo>
                  <a:pt x="532" y="140"/>
                </a:lnTo>
                <a:lnTo>
                  <a:pt x="552" y="126"/>
                </a:lnTo>
                <a:lnTo>
                  <a:pt x="552" y="126"/>
                </a:lnTo>
                <a:lnTo>
                  <a:pt x="562" y="120"/>
                </a:lnTo>
                <a:lnTo>
                  <a:pt x="574" y="114"/>
                </a:lnTo>
                <a:lnTo>
                  <a:pt x="588" y="110"/>
                </a:lnTo>
                <a:lnTo>
                  <a:pt x="600" y="108"/>
                </a:lnTo>
                <a:lnTo>
                  <a:pt x="612" y="108"/>
                </a:lnTo>
                <a:lnTo>
                  <a:pt x="626" y="108"/>
                </a:lnTo>
                <a:lnTo>
                  <a:pt x="638" y="110"/>
                </a:lnTo>
                <a:lnTo>
                  <a:pt x="652" y="112"/>
                </a:lnTo>
                <a:lnTo>
                  <a:pt x="652" y="112"/>
                </a:lnTo>
                <a:lnTo>
                  <a:pt x="678" y="124"/>
                </a:lnTo>
                <a:lnTo>
                  <a:pt x="702" y="138"/>
                </a:lnTo>
                <a:lnTo>
                  <a:pt x="722" y="154"/>
                </a:lnTo>
                <a:lnTo>
                  <a:pt x="742" y="176"/>
                </a:lnTo>
                <a:lnTo>
                  <a:pt x="742" y="176"/>
                </a:lnTo>
                <a:lnTo>
                  <a:pt x="752" y="188"/>
                </a:lnTo>
                <a:lnTo>
                  <a:pt x="758" y="200"/>
                </a:lnTo>
                <a:lnTo>
                  <a:pt x="766" y="212"/>
                </a:lnTo>
                <a:lnTo>
                  <a:pt x="770" y="226"/>
                </a:lnTo>
                <a:lnTo>
                  <a:pt x="778" y="252"/>
                </a:lnTo>
                <a:lnTo>
                  <a:pt x="782" y="282"/>
                </a:lnTo>
                <a:lnTo>
                  <a:pt x="782" y="282"/>
                </a:lnTo>
                <a:lnTo>
                  <a:pt x="782" y="300"/>
                </a:lnTo>
                <a:lnTo>
                  <a:pt x="782" y="316"/>
                </a:lnTo>
                <a:lnTo>
                  <a:pt x="778" y="350"/>
                </a:lnTo>
                <a:lnTo>
                  <a:pt x="768" y="384"/>
                </a:lnTo>
                <a:lnTo>
                  <a:pt x="756" y="416"/>
                </a:lnTo>
                <a:lnTo>
                  <a:pt x="756" y="416"/>
                </a:lnTo>
                <a:lnTo>
                  <a:pt x="742" y="440"/>
                </a:lnTo>
                <a:lnTo>
                  <a:pt x="728" y="464"/>
                </a:lnTo>
                <a:lnTo>
                  <a:pt x="714" y="486"/>
                </a:lnTo>
                <a:lnTo>
                  <a:pt x="698" y="508"/>
                </a:lnTo>
                <a:lnTo>
                  <a:pt x="680" y="528"/>
                </a:lnTo>
                <a:lnTo>
                  <a:pt x="660" y="548"/>
                </a:lnTo>
                <a:lnTo>
                  <a:pt x="640" y="566"/>
                </a:lnTo>
                <a:lnTo>
                  <a:pt x="618" y="584"/>
                </a:lnTo>
                <a:lnTo>
                  <a:pt x="618" y="584"/>
                </a:lnTo>
                <a:lnTo>
                  <a:pt x="596" y="598"/>
                </a:lnTo>
                <a:lnTo>
                  <a:pt x="572" y="612"/>
                </a:lnTo>
                <a:lnTo>
                  <a:pt x="548" y="622"/>
                </a:lnTo>
                <a:lnTo>
                  <a:pt x="522" y="630"/>
                </a:lnTo>
                <a:lnTo>
                  <a:pt x="522" y="630"/>
                </a:lnTo>
                <a:lnTo>
                  <a:pt x="508" y="632"/>
                </a:lnTo>
                <a:lnTo>
                  <a:pt x="496" y="632"/>
                </a:lnTo>
                <a:lnTo>
                  <a:pt x="486" y="632"/>
                </a:lnTo>
                <a:lnTo>
                  <a:pt x="474" y="630"/>
                </a:lnTo>
                <a:lnTo>
                  <a:pt x="462" y="626"/>
                </a:lnTo>
                <a:lnTo>
                  <a:pt x="452" y="620"/>
                </a:lnTo>
                <a:lnTo>
                  <a:pt x="442" y="614"/>
                </a:lnTo>
                <a:lnTo>
                  <a:pt x="432" y="606"/>
                </a:lnTo>
                <a:lnTo>
                  <a:pt x="432" y="606"/>
                </a:lnTo>
                <a:lnTo>
                  <a:pt x="430" y="606"/>
                </a:lnTo>
                <a:lnTo>
                  <a:pt x="426" y="606"/>
                </a:lnTo>
                <a:lnTo>
                  <a:pt x="426" y="606"/>
                </a:lnTo>
                <a:lnTo>
                  <a:pt x="404" y="614"/>
                </a:lnTo>
                <a:lnTo>
                  <a:pt x="382" y="620"/>
                </a:lnTo>
                <a:lnTo>
                  <a:pt x="382" y="620"/>
                </a:lnTo>
                <a:lnTo>
                  <a:pt x="354" y="624"/>
                </a:lnTo>
                <a:lnTo>
                  <a:pt x="326" y="624"/>
                </a:lnTo>
                <a:lnTo>
                  <a:pt x="312" y="622"/>
                </a:lnTo>
                <a:lnTo>
                  <a:pt x="300" y="618"/>
                </a:lnTo>
                <a:lnTo>
                  <a:pt x="286" y="614"/>
                </a:lnTo>
                <a:lnTo>
                  <a:pt x="272" y="608"/>
                </a:lnTo>
                <a:lnTo>
                  <a:pt x="272" y="608"/>
                </a:lnTo>
                <a:lnTo>
                  <a:pt x="254" y="598"/>
                </a:lnTo>
                <a:lnTo>
                  <a:pt x="236" y="586"/>
                </a:lnTo>
                <a:lnTo>
                  <a:pt x="220" y="572"/>
                </a:lnTo>
                <a:lnTo>
                  <a:pt x="206" y="556"/>
                </a:lnTo>
                <a:lnTo>
                  <a:pt x="206" y="556"/>
                </a:lnTo>
                <a:lnTo>
                  <a:pt x="202" y="554"/>
                </a:lnTo>
                <a:lnTo>
                  <a:pt x="200" y="554"/>
                </a:lnTo>
                <a:lnTo>
                  <a:pt x="200" y="554"/>
                </a:lnTo>
                <a:lnTo>
                  <a:pt x="180" y="558"/>
                </a:lnTo>
                <a:lnTo>
                  <a:pt x="162" y="556"/>
                </a:lnTo>
                <a:lnTo>
                  <a:pt x="144" y="552"/>
                </a:lnTo>
                <a:lnTo>
                  <a:pt x="126" y="544"/>
                </a:lnTo>
                <a:lnTo>
                  <a:pt x="126" y="544"/>
                </a:lnTo>
                <a:lnTo>
                  <a:pt x="104" y="528"/>
                </a:lnTo>
                <a:lnTo>
                  <a:pt x="86" y="510"/>
                </a:lnTo>
                <a:lnTo>
                  <a:pt x="70" y="488"/>
                </a:lnTo>
                <a:lnTo>
                  <a:pt x="56" y="466"/>
                </a:lnTo>
                <a:lnTo>
                  <a:pt x="56" y="466"/>
                </a:lnTo>
                <a:lnTo>
                  <a:pt x="40" y="436"/>
                </a:lnTo>
                <a:lnTo>
                  <a:pt x="28" y="406"/>
                </a:lnTo>
                <a:lnTo>
                  <a:pt x="18" y="374"/>
                </a:lnTo>
                <a:lnTo>
                  <a:pt x="10" y="340"/>
                </a:lnTo>
                <a:lnTo>
                  <a:pt x="10" y="340"/>
                </a:lnTo>
                <a:lnTo>
                  <a:pt x="4" y="310"/>
                </a:lnTo>
                <a:lnTo>
                  <a:pt x="0" y="278"/>
                </a:lnTo>
                <a:lnTo>
                  <a:pt x="0" y="246"/>
                </a:lnTo>
                <a:lnTo>
                  <a:pt x="2" y="214"/>
                </a:lnTo>
                <a:lnTo>
                  <a:pt x="2" y="214"/>
                </a:lnTo>
                <a:lnTo>
                  <a:pt x="4" y="192"/>
                </a:lnTo>
                <a:lnTo>
                  <a:pt x="4" y="192"/>
                </a:lnTo>
                <a:close/>
                <a:moveTo>
                  <a:pt x="186" y="366"/>
                </a:moveTo>
                <a:lnTo>
                  <a:pt x="186" y="366"/>
                </a:lnTo>
                <a:lnTo>
                  <a:pt x="180" y="374"/>
                </a:lnTo>
                <a:lnTo>
                  <a:pt x="176" y="378"/>
                </a:lnTo>
                <a:lnTo>
                  <a:pt x="168" y="378"/>
                </a:lnTo>
                <a:lnTo>
                  <a:pt x="160" y="372"/>
                </a:lnTo>
                <a:lnTo>
                  <a:pt x="160" y="372"/>
                </a:lnTo>
                <a:lnTo>
                  <a:pt x="148" y="360"/>
                </a:lnTo>
                <a:lnTo>
                  <a:pt x="148" y="360"/>
                </a:lnTo>
                <a:lnTo>
                  <a:pt x="146" y="356"/>
                </a:lnTo>
                <a:lnTo>
                  <a:pt x="148" y="354"/>
                </a:lnTo>
                <a:lnTo>
                  <a:pt x="148" y="354"/>
                </a:lnTo>
                <a:lnTo>
                  <a:pt x="154" y="346"/>
                </a:lnTo>
                <a:lnTo>
                  <a:pt x="156" y="338"/>
                </a:lnTo>
                <a:lnTo>
                  <a:pt x="154" y="332"/>
                </a:lnTo>
                <a:lnTo>
                  <a:pt x="152" y="324"/>
                </a:lnTo>
                <a:lnTo>
                  <a:pt x="152" y="324"/>
                </a:lnTo>
                <a:lnTo>
                  <a:pt x="140" y="310"/>
                </a:lnTo>
                <a:lnTo>
                  <a:pt x="130" y="298"/>
                </a:lnTo>
                <a:lnTo>
                  <a:pt x="130" y="298"/>
                </a:lnTo>
                <a:lnTo>
                  <a:pt x="128" y="298"/>
                </a:lnTo>
                <a:lnTo>
                  <a:pt x="128" y="298"/>
                </a:lnTo>
                <a:lnTo>
                  <a:pt x="124" y="322"/>
                </a:lnTo>
                <a:lnTo>
                  <a:pt x="124" y="322"/>
                </a:lnTo>
                <a:lnTo>
                  <a:pt x="124" y="344"/>
                </a:lnTo>
                <a:lnTo>
                  <a:pt x="126" y="366"/>
                </a:lnTo>
                <a:lnTo>
                  <a:pt x="132" y="386"/>
                </a:lnTo>
                <a:lnTo>
                  <a:pt x="138" y="406"/>
                </a:lnTo>
                <a:lnTo>
                  <a:pt x="138" y="406"/>
                </a:lnTo>
                <a:lnTo>
                  <a:pt x="144" y="420"/>
                </a:lnTo>
                <a:lnTo>
                  <a:pt x="154" y="430"/>
                </a:lnTo>
                <a:lnTo>
                  <a:pt x="164" y="440"/>
                </a:lnTo>
                <a:lnTo>
                  <a:pt x="174" y="448"/>
                </a:lnTo>
                <a:lnTo>
                  <a:pt x="174" y="448"/>
                </a:lnTo>
                <a:lnTo>
                  <a:pt x="184" y="434"/>
                </a:lnTo>
                <a:lnTo>
                  <a:pt x="184" y="434"/>
                </a:lnTo>
                <a:lnTo>
                  <a:pt x="186" y="430"/>
                </a:lnTo>
                <a:lnTo>
                  <a:pt x="190" y="430"/>
                </a:lnTo>
                <a:lnTo>
                  <a:pt x="192" y="430"/>
                </a:lnTo>
                <a:lnTo>
                  <a:pt x="196" y="432"/>
                </a:lnTo>
                <a:lnTo>
                  <a:pt x="196" y="432"/>
                </a:lnTo>
                <a:lnTo>
                  <a:pt x="204" y="440"/>
                </a:lnTo>
                <a:lnTo>
                  <a:pt x="210" y="448"/>
                </a:lnTo>
                <a:lnTo>
                  <a:pt x="210" y="448"/>
                </a:lnTo>
                <a:lnTo>
                  <a:pt x="216" y="454"/>
                </a:lnTo>
                <a:lnTo>
                  <a:pt x="220" y="458"/>
                </a:lnTo>
                <a:lnTo>
                  <a:pt x="226" y="462"/>
                </a:lnTo>
                <a:lnTo>
                  <a:pt x="234" y="462"/>
                </a:lnTo>
                <a:lnTo>
                  <a:pt x="234" y="462"/>
                </a:lnTo>
                <a:lnTo>
                  <a:pt x="228" y="482"/>
                </a:lnTo>
                <a:lnTo>
                  <a:pt x="228" y="482"/>
                </a:lnTo>
                <a:lnTo>
                  <a:pt x="226" y="490"/>
                </a:lnTo>
                <a:lnTo>
                  <a:pt x="228" y="496"/>
                </a:lnTo>
                <a:lnTo>
                  <a:pt x="232" y="502"/>
                </a:lnTo>
                <a:lnTo>
                  <a:pt x="238" y="508"/>
                </a:lnTo>
                <a:lnTo>
                  <a:pt x="238" y="508"/>
                </a:lnTo>
                <a:lnTo>
                  <a:pt x="248" y="512"/>
                </a:lnTo>
                <a:lnTo>
                  <a:pt x="260" y="518"/>
                </a:lnTo>
                <a:lnTo>
                  <a:pt x="260" y="518"/>
                </a:lnTo>
                <a:lnTo>
                  <a:pt x="276" y="522"/>
                </a:lnTo>
                <a:lnTo>
                  <a:pt x="290" y="528"/>
                </a:lnTo>
                <a:lnTo>
                  <a:pt x="290" y="528"/>
                </a:lnTo>
                <a:lnTo>
                  <a:pt x="316" y="538"/>
                </a:lnTo>
                <a:lnTo>
                  <a:pt x="330" y="542"/>
                </a:lnTo>
                <a:lnTo>
                  <a:pt x="344" y="544"/>
                </a:lnTo>
                <a:lnTo>
                  <a:pt x="344" y="544"/>
                </a:lnTo>
                <a:lnTo>
                  <a:pt x="370" y="546"/>
                </a:lnTo>
                <a:lnTo>
                  <a:pt x="370" y="546"/>
                </a:lnTo>
                <a:lnTo>
                  <a:pt x="374" y="544"/>
                </a:lnTo>
                <a:lnTo>
                  <a:pt x="378" y="542"/>
                </a:lnTo>
                <a:lnTo>
                  <a:pt x="384" y="536"/>
                </a:lnTo>
                <a:lnTo>
                  <a:pt x="384" y="536"/>
                </a:lnTo>
                <a:lnTo>
                  <a:pt x="396" y="512"/>
                </a:lnTo>
                <a:lnTo>
                  <a:pt x="396" y="512"/>
                </a:lnTo>
                <a:lnTo>
                  <a:pt x="400" y="504"/>
                </a:lnTo>
                <a:lnTo>
                  <a:pt x="406" y="500"/>
                </a:lnTo>
                <a:lnTo>
                  <a:pt x="412" y="500"/>
                </a:lnTo>
                <a:lnTo>
                  <a:pt x="418" y="500"/>
                </a:lnTo>
                <a:lnTo>
                  <a:pt x="418" y="500"/>
                </a:lnTo>
                <a:lnTo>
                  <a:pt x="436" y="504"/>
                </a:lnTo>
                <a:lnTo>
                  <a:pt x="446" y="506"/>
                </a:lnTo>
                <a:lnTo>
                  <a:pt x="454" y="508"/>
                </a:lnTo>
                <a:lnTo>
                  <a:pt x="454" y="508"/>
                </a:lnTo>
                <a:lnTo>
                  <a:pt x="462" y="510"/>
                </a:lnTo>
                <a:lnTo>
                  <a:pt x="470" y="510"/>
                </a:lnTo>
                <a:lnTo>
                  <a:pt x="478" y="508"/>
                </a:lnTo>
                <a:lnTo>
                  <a:pt x="486" y="504"/>
                </a:lnTo>
                <a:lnTo>
                  <a:pt x="486" y="504"/>
                </a:lnTo>
                <a:lnTo>
                  <a:pt x="508" y="490"/>
                </a:lnTo>
                <a:lnTo>
                  <a:pt x="508" y="490"/>
                </a:lnTo>
                <a:lnTo>
                  <a:pt x="522" y="480"/>
                </a:lnTo>
                <a:lnTo>
                  <a:pt x="534" y="468"/>
                </a:lnTo>
                <a:lnTo>
                  <a:pt x="556" y="442"/>
                </a:lnTo>
                <a:lnTo>
                  <a:pt x="556" y="442"/>
                </a:lnTo>
                <a:lnTo>
                  <a:pt x="576" y="418"/>
                </a:lnTo>
                <a:lnTo>
                  <a:pt x="586" y="404"/>
                </a:lnTo>
                <a:lnTo>
                  <a:pt x="594" y="390"/>
                </a:lnTo>
                <a:lnTo>
                  <a:pt x="594" y="390"/>
                </a:lnTo>
                <a:lnTo>
                  <a:pt x="600" y="378"/>
                </a:lnTo>
                <a:lnTo>
                  <a:pt x="604" y="366"/>
                </a:lnTo>
                <a:lnTo>
                  <a:pt x="606" y="356"/>
                </a:lnTo>
                <a:lnTo>
                  <a:pt x="606" y="342"/>
                </a:lnTo>
                <a:lnTo>
                  <a:pt x="606" y="342"/>
                </a:lnTo>
                <a:lnTo>
                  <a:pt x="604" y="346"/>
                </a:lnTo>
                <a:lnTo>
                  <a:pt x="604" y="346"/>
                </a:lnTo>
                <a:lnTo>
                  <a:pt x="584" y="380"/>
                </a:lnTo>
                <a:lnTo>
                  <a:pt x="584" y="380"/>
                </a:lnTo>
                <a:lnTo>
                  <a:pt x="576" y="392"/>
                </a:lnTo>
                <a:lnTo>
                  <a:pt x="566" y="404"/>
                </a:lnTo>
                <a:lnTo>
                  <a:pt x="554" y="414"/>
                </a:lnTo>
                <a:lnTo>
                  <a:pt x="542" y="424"/>
                </a:lnTo>
                <a:lnTo>
                  <a:pt x="542" y="424"/>
                </a:lnTo>
                <a:lnTo>
                  <a:pt x="528" y="430"/>
                </a:lnTo>
                <a:lnTo>
                  <a:pt x="514" y="434"/>
                </a:lnTo>
                <a:lnTo>
                  <a:pt x="514" y="434"/>
                </a:lnTo>
                <a:lnTo>
                  <a:pt x="506" y="436"/>
                </a:lnTo>
                <a:lnTo>
                  <a:pt x="500" y="442"/>
                </a:lnTo>
                <a:lnTo>
                  <a:pt x="496" y="44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2" y="468"/>
                </a:lnTo>
                <a:lnTo>
                  <a:pt x="488" y="472"/>
                </a:lnTo>
                <a:lnTo>
                  <a:pt x="482" y="474"/>
                </a:lnTo>
                <a:lnTo>
                  <a:pt x="472" y="474"/>
                </a:lnTo>
                <a:lnTo>
                  <a:pt x="472" y="474"/>
                </a:lnTo>
                <a:lnTo>
                  <a:pt x="466" y="472"/>
                </a:lnTo>
                <a:lnTo>
                  <a:pt x="462" y="470"/>
                </a:lnTo>
                <a:lnTo>
                  <a:pt x="458" y="466"/>
                </a:lnTo>
                <a:lnTo>
                  <a:pt x="456" y="460"/>
                </a:lnTo>
                <a:lnTo>
                  <a:pt x="456" y="460"/>
                </a:lnTo>
                <a:lnTo>
                  <a:pt x="452" y="454"/>
                </a:lnTo>
                <a:lnTo>
                  <a:pt x="446" y="452"/>
                </a:lnTo>
                <a:lnTo>
                  <a:pt x="446" y="452"/>
                </a:lnTo>
                <a:lnTo>
                  <a:pt x="428" y="452"/>
                </a:lnTo>
                <a:lnTo>
                  <a:pt x="412" y="454"/>
                </a:lnTo>
                <a:lnTo>
                  <a:pt x="378" y="460"/>
                </a:lnTo>
                <a:lnTo>
                  <a:pt x="378" y="460"/>
                </a:lnTo>
                <a:lnTo>
                  <a:pt x="376" y="460"/>
                </a:lnTo>
                <a:lnTo>
                  <a:pt x="374" y="464"/>
                </a:lnTo>
                <a:lnTo>
                  <a:pt x="374" y="464"/>
                </a:lnTo>
                <a:lnTo>
                  <a:pt x="364" y="480"/>
                </a:lnTo>
                <a:lnTo>
                  <a:pt x="354" y="494"/>
                </a:lnTo>
                <a:lnTo>
                  <a:pt x="354" y="494"/>
                </a:lnTo>
                <a:lnTo>
                  <a:pt x="350" y="496"/>
                </a:lnTo>
                <a:lnTo>
                  <a:pt x="346" y="496"/>
                </a:lnTo>
                <a:lnTo>
                  <a:pt x="346" y="496"/>
                </a:lnTo>
                <a:lnTo>
                  <a:pt x="308" y="476"/>
                </a:lnTo>
                <a:lnTo>
                  <a:pt x="308" y="476"/>
                </a:lnTo>
                <a:lnTo>
                  <a:pt x="302" y="472"/>
                </a:lnTo>
                <a:lnTo>
                  <a:pt x="300" y="468"/>
                </a:lnTo>
                <a:lnTo>
                  <a:pt x="298" y="462"/>
                </a:lnTo>
                <a:lnTo>
                  <a:pt x="300" y="456"/>
                </a:lnTo>
                <a:lnTo>
                  <a:pt x="300" y="456"/>
                </a:lnTo>
                <a:lnTo>
                  <a:pt x="302" y="450"/>
                </a:lnTo>
                <a:lnTo>
                  <a:pt x="302" y="444"/>
                </a:lnTo>
                <a:lnTo>
                  <a:pt x="302" y="444"/>
                </a:lnTo>
                <a:lnTo>
                  <a:pt x="302" y="440"/>
                </a:lnTo>
                <a:lnTo>
                  <a:pt x="298" y="440"/>
                </a:lnTo>
                <a:lnTo>
                  <a:pt x="298" y="440"/>
                </a:lnTo>
                <a:lnTo>
                  <a:pt x="278" y="434"/>
                </a:lnTo>
                <a:lnTo>
                  <a:pt x="268" y="430"/>
                </a:lnTo>
                <a:lnTo>
                  <a:pt x="260" y="424"/>
                </a:lnTo>
                <a:lnTo>
                  <a:pt x="260" y="424"/>
                </a:lnTo>
                <a:lnTo>
                  <a:pt x="210" y="386"/>
                </a:lnTo>
                <a:lnTo>
                  <a:pt x="210" y="386"/>
                </a:lnTo>
                <a:lnTo>
                  <a:pt x="186" y="366"/>
                </a:lnTo>
                <a:lnTo>
                  <a:pt x="186" y="366"/>
                </a:lnTo>
                <a:close/>
                <a:moveTo>
                  <a:pt x="322" y="294"/>
                </a:moveTo>
                <a:lnTo>
                  <a:pt x="322" y="294"/>
                </a:lnTo>
                <a:lnTo>
                  <a:pt x="322" y="282"/>
                </a:lnTo>
                <a:lnTo>
                  <a:pt x="322" y="282"/>
                </a:lnTo>
                <a:lnTo>
                  <a:pt x="308" y="218"/>
                </a:lnTo>
                <a:lnTo>
                  <a:pt x="308" y="218"/>
                </a:lnTo>
                <a:lnTo>
                  <a:pt x="304" y="198"/>
                </a:lnTo>
                <a:lnTo>
                  <a:pt x="304" y="188"/>
                </a:lnTo>
                <a:lnTo>
                  <a:pt x="304" y="178"/>
                </a:lnTo>
                <a:lnTo>
                  <a:pt x="304" y="178"/>
                </a:lnTo>
                <a:lnTo>
                  <a:pt x="304" y="172"/>
                </a:lnTo>
                <a:lnTo>
                  <a:pt x="302" y="166"/>
                </a:lnTo>
                <a:lnTo>
                  <a:pt x="302" y="166"/>
                </a:lnTo>
                <a:lnTo>
                  <a:pt x="300" y="162"/>
                </a:lnTo>
                <a:lnTo>
                  <a:pt x="294" y="162"/>
                </a:lnTo>
                <a:lnTo>
                  <a:pt x="294" y="162"/>
                </a:lnTo>
                <a:lnTo>
                  <a:pt x="276" y="170"/>
                </a:lnTo>
                <a:lnTo>
                  <a:pt x="258" y="178"/>
                </a:lnTo>
                <a:lnTo>
                  <a:pt x="258" y="178"/>
                </a:lnTo>
                <a:lnTo>
                  <a:pt x="228" y="194"/>
                </a:lnTo>
                <a:lnTo>
                  <a:pt x="198" y="210"/>
                </a:lnTo>
                <a:lnTo>
                  <a:pt x="198" y="210"/>
                </a:lnTo>
                <a:lnTo>
                  <a:pt x="188" y="216"/>
                </a:lnTo>
                <a:lnTo>
                  <a:pt x="176" y="224"/>
                </a:lnTo>
                <a:lnTo>
                  <a:pt x="176" y="224"/>
                </a:lnTo>
                <a:lnTo>
                  <a:pt x="174" y="226"/>
                </a:lnTo>
                <a:lnTo>
                  <a:pt x="172" y="230"/>
                </a:lnTo>
                <a:lnTo>
                  <a:pt x="174" y="232"/>
                </a:lnTo>
                <a:lnTo>
                  <a:pt x="178" y="236"/>
                </a:lnTo>
                <a:lnTo>
                  <a:pt x="178" y="236"/>
                </a:lnTo>
                <a:lnTo>
                  <a:pt x="200" y="246"/>
                </a:lnTo>
                <a:lnTo>
                  <a:pt x="222" y="256"/>
                </a:lnTo>
                <a:lnTo>
                  <a:pt x="222" y="256"/>
                </a:lnTo>
                <a:lnTo>
                  <a:pt x="246" y="266"/>
                </a:lnTo>
                <a:lnTo>
                  <a:pt x="268" y="276"/>
                </a:lnTo>
                <a:lnTo>
                  <a:pt x="312" y="300"/>
                </a:lnTo>
                <a:lnTo>
                  <a:pt x="312" y="300"/>
                </a:lnTo>
                <a:lnTo>
                  <a:pt x="316" y="302"/>
                </a:lnTo>
                <a:lnTo>
                  <a:pt x="318" y="302"/>
                </a:lnTo>
                <a:lnTo>
                  <a:pt x="320" y="300"/>
                </a:lnTo>
                <a:lnTo>
                  <a:pt x="322" y="294"/>
                </a:lnTo>
                <a:lnTo>
                  <a:pt x="322" y="294"/>
                </a:lnTo>
                <a:close/>
                <a:moveTo>
                  <a:pt x="388" y="252"/>
                </a:moveTo>
                <a:lnTo>
                  <a:pt x="388" y="252"/>
                </a:lnTo>
                <a:lnTo>
                  <a:pt x="382" y="266"/>
                </a:lnTo>
                <a:lnTo>
                  <a:pt x="382" y="266"/>
                </a:lnTo>
                <a:lnTo>
                  <a:pt x="372" y="280"/>
                </a:lnTo>
                <a:lnTo>
                  <a:pt x="362" y="292"/>
                </a:lnTo>
                <a:lnTo>
                  <a:pt x="340" y="316"/>
                </a:lnTo>
                <a:lnTo>
                  <a:pt x="340" y="316"/>
                </a:lnTo>
                <a:lnTo>
                  <a:pt x="310" y="350"/>
                </a:lnTo>
                <a:lnTo>
                  <a:pt x="310" y="350"/>
                </a:lnTo>
                <a:lnTo>
                  <a:pt x="308" y="356"/>
                </a:lnTo>
                <a:lnTo>
                  <a:pt x="306" y="362"/>
                </a:lnTo>
                <a:lnTo>
                  <a:pt x="310" y="366"/>
                </a:lnTo>
                <a:lnTo>
                  <a:pt x="316" y="370"/>
                </a:lnTo>
                <a:lnTo>
                  <a:pt x="316" y="370"/>
                </a:lnTo>
                <a:lnTo>
                  <a:pt x="334" y="376"/>
                </a:lnTo>
                <a:lnTo>
                  <a:pt x="334" y="376"/>
                </a:lnTo>
                <a:lnTo>
                  <a:pt x="348" y="378"/>
                </a:lnTo>
                <a:lnTo>
                  <a:pt x="362" y="382"/>
                </a:lnTo>
                <a:lnTo>
                  <a:pt x="362" y="382"/>
                </a:lnTo>
                <a:lnTo>
                  <a:pt x="372" y="384"/>
                </a:lnTo>
                <a:lnTo>
                  <a:pt x="380" y="386"/>
                </a:lnTo>
                <a:lnTo>
                  <a:pt x="390" y="384"/>
                </a:lnTo>
                <a:lnTo>
                  <a:pt x="400" y="380"/>
                </a:lnTo>
                <a:lnTo>
                  <a:pt x="400" y="380"/>
                </a:lnTo>
                <a:lnTo>
                  <a:pt x="402" y="380"/>
                </a:lnTo>
                <a:lnTo>
                  <a:pt x="402" y="380"/>
                </a:lnTo>
                <a:lnTo>
                  <a:pt x="406" y="380"/>
                </a:lnTo>
                <a:lnTo>
                  <a:pt x="408" y="380"/>
                </a:lnTo>
                <a:lnTo>
                  <a:pt x="412" y="382"/>
                </a:lnTo>
                <a:lnTo>
                  <a:pt x="414" y="386"/>
                </a:lnTo>
                <a:lnTo>
                  <a:pt x="414" y="386"/>
                </a:lnTo>
                <a:lnTo>
                  <a:pt x="414" y="388"/>
                </a:lnTo>
                <a:lnTo>
                  <a:pt x="414" y="388"/>
                </a:lnTo>
                <a:lnTo>
                  <a:pt x="418" y="384"/>
                </a:lnTo>
                <a:lnTo>
                  <a:pt x="420" y="380"/>
                </a:lnTo>
                <a:lnTo>
                  <a:pt x="418" y="370"/>
                </a:lnTo>
                <a:lnTo>
                  <a:pt x="418" y="370"/>
                </a:lnTo>
                <a:lnTo>
                  <a:pt x="414" y="354"/>
                </a:lnTo>
                <a:lnTo>
                  <a:pt x="410" y="336"/>
                </a:lnTo>
                <a:lnTo>
                  <a:pt x="410" y="336"/>
                </a:lnTo>
                <a:lnTo>
                  <a:pt x="402" y="314"/>
                </a:lnTo>
                <a:lnTo>
                  <a:pt x="400" y="302"/>
                </a:lnTo>
                <a:lnTo>
                  <a:pt x="398" y="288"/>
                </a:lnTo>
                <a:lnTo>
                  <a:pt x="398" y="288"/>
                </a:lnTo>
                <a:lnTo>
                  <a:pt x="398" y="276"/>
                </a:lnTo>
                <a:lnTo>
                  <a:pt x="396" y="264"/>
                </a:lnTo>
                <a:lnTo>
                  <a:pt x="396" y="264"/>
                </a:lnTo>
                <a:lnTo>
                  <a:pt x="394" y="258"/>
                </a:lnTo>
                <a:lnTo>
                  <a:pt x="388" y="252"/>
                </a:lnTo>
                <a:lnTo>
                  <a:pt x="388" y="252"/>
                </a:lnTo>
                <a:close/>
                <a:moveTo>
                  <a:pt x="564" y="330"/>
                </a:moveTo>
                <a:lnTo>
                  <a:pt x="564" y="330"/>
                </a:lnTo>
                <a:lnTo>
                  <a:pt x="568" y="322"/>
                </a:lnTo>
                <a:lnTo>
                  <a:pt x="568" y="322"/>
                </a:lnTo>
                <a:lnTo>
                  <a:pt x="570" y="318"/>
                </a:lnTo>
                <a:lnTo>
                  <a:pt x="572" y="316"/>
                </a:lnTo>
                <a:lnTo>
                  <a:pt x="568" y="310"/>
                </a:lnTo>
                <a:lnTo>
                  <a:pt x="568" y="310"/>
                </a:lnTo>
                <a:lnTo>
                  <a:pt x="566" y="306"/>
                </a:lnTo>
                <a:lnTo>
                  <a:pt x="566" y="306"/>
                </a:lnTo>
                <a:lnTo>
                  <a:pt x="552" y="284"/>
                </a:lnTo>
                <a:lnTo>
                  <a:pt x="540" y="258"/>
                </a:lnTo>
                <a:lnTo>
                  <a:pt x="540" y="258"/>
                </a:lnTo>
                <a:lnTo>
                  <a:pt x="520" y="216"/>
                </a:lnTo>
                <a:lnTo>
                  <a:pt x="520" y="216"/>
                </a:lnTo>
                <a:lnTo>
                  <a:pt x="518" y="210"/>
                </a:lnTo>
                <a:lnTo>
                  <a:pt x="518" y="210"/>
                </a:lnTo>
                <a:lnTo>
                  <a:pt x="486" y="266"/>
                </a:lnTo>
                <a:lnTo>
                  <a:pt x="486" y="266"/>
                </a:lnTo>
                <a:lnTo>
                  <a:pt x="476" y="282"/>
                </a:lnTo>
                <a:lnTo>
                  <a:pt x="466" y="294"/>
                </a:lnTo>
                <a:lnTo>
                  <a:pt x="466" y="294"/>
                </a:lnTo>
                <a:lnTo>
                  <a:pt x="458" y="308"/>
                </a:lnTo>
                <a:lnTo>
                  <a:pt x="456" y="314"/>
                </a:lnTo>
                <a:lnTo>
                  <a:pt x="454" y="322"/>
                </a:lnTo>
                <a:lnTo>
                  <a:pt x="454" y="322"/>
                </a:lnTo>
                <a:lnTo>
                  <a:pt x="456" y="324"/>
                </a:lnTo>
                <a:lnTo>
                  <a:pt x="458" y="326"/>
                </a:lnTo>
                <a:lnTo>
                  <a:pt x="458" y="326"/>
                </a:lnTo>
                <a:lnTo>
                  <a:pt x="482" y="330"/>
                </a:lnTo>
                <a:lnTo>
                  <a:pt x="482" y="330"/>
                </a:lnTo>
                <a:lnTo>
                  <a:pt x="498" y="332"/>
                </a:lnTo>
                <a:lnTo>
                  <a:pt x="512" y="330"/>
                </a:lnTo>
                <a:lnTo>
                  <a:pt x="528" y="328"/>
                </a:lnTo>
                <a:lnTo>
                  <a:pt x="544" y="326"/>
                </a:lnTo>
                <a:lnTo>
                  <a:pt x="544" y="326"/>
                </a:lnTo>
                <a:lnTo>
                  <a:pt x="554" y="324"/>
                </a:lnTo>
                <a:lnTo>
                  <a:pt x="558" y="326"/>
                </a:lnTo>
                <a:lnTo>
                  <a:pt x="562" y="328"/>
                </a:lnTo>
                <a:lnTo>
                  <a:pt x="562" y="328"/>
                </a:lnTo>
                <a:lnTo>
                  <a:pt x="564" y="330"/>
                </a:lnTo>
                <a:lnTo>
                  <a:pt x="564" y="330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76"/>
          <p:cNvSpPr>
            <a:spLocks noEditPoints="1"/>
          </p:cNvSpPr>
          <p:nvPr/>
        </p:nvSpPr>
        <p:spPr bwMode="auto">
          <a:xfrm>
            <a:off x="9307103" y="6222369"/>
            <a:ext cx="650875" cy="530225"/>
          </a:xfrm>
          <a:custGeom>
            <a:avLst/>
            <a:gdLst>
              <a:gd name="T0" fmla="*/ 2 w 410"/>
              <a:gd name="T1" fmla="*/ 152 h 334"/>
              <a:gd name="T2" fmla="*/ 24 w 410"/>
              <a:gd name="T3" fmla="*/ 80 h 334"/>
              <a:gd name="T4" fmla="*/ 66 w 410"/>
              <a:gd name="T5" fmla="*/ 54 h 334"/>
              <a:gd name="T6" fmla="*/ 120 w 410"/>
              <a:gd name="T7" fmla="*/ 54 h 334"/>
              <a:gd name="T8" fmla="*/ 170 w 410"/>
              <a:gd name="T9" fmla="*/ 70 h 334"/>
              <a:gd name="T10" fmla="*/ 180 w 410"/>
              <a:gd name="T11" fmla="*/ 38 h 334"/>
              <a:gd name="T12" fmla="*/ 200 w 410"/>
              <a:gd name="T13" fmla="*/ 0 h 334"/>
              <a:gd name="T14" fmla="*/ 214 w 410"/>
              <a:gd name="T15" fmla="*/ 26 h 334"/>
              <a:gd name="T16" fmla="*/ 246 w 410"/>
              <a:gd name="T17" fmla="*/ 70 h 334"/>
              <a:gd name="T18" fmla="*/ 270 w 410"/>
              <a:gd name="T19" fmla="*/ 40 h 334"/>
              <a:gd name="T20" fmla="*/ 336 w 410"/>
              <a:gd name="T21" fmla="*/ 30 h 334"/>
              <a:gd name="T22" fmla="*/ 394 w 410"/>
              <a:gd name="T23" fmla="*/ 72 h 334"/>
              <a:gd name="T24" fmla="*/ 410 w 410"/>
              <a:gd name="T25" fmla="*/ 156 h 334"/>
              <a:gd name="T26" fmla="*/ 372 w 410"/>
              <a:gd name="T27" fmla="*/ 262 h 334"/>
              <a:gd name="T28" fmla="*/ 320 w 410"/>
              <a:gd name="T29" fmla="*/ 306 h 334"/>
              <a:gd name="T30" fmla="*/ 280 w 410"/>
              <a:gd name="T31" fmla="*/ 306 h 334"/>
              <a:gd name="T32" fmla="*/ 206 w 410"/>
              <a:gd name="T33" fmla="*/ 334 h 334"/>
              <a:gd name="T34" fmla="*/ 162 w 410"/>
              <a:gd name="T35" fmla="*/ 318 h 334"/>
              <a:gd name="T36" fmla="*/ 122 w 410"/>
              <a:gd name="T37" fmla="*/ 326 h 334"/>
              <a:gd name="T38" fmla="*/ 74 w 410"/>
              <a:gd name="T39" fmla="*/ 300 h 334"/>
              <a:gd name="T40" fmla="*/ 22 w 410"/>
              <a:gd name="T41" fmla="*/ 232 h 334"/>
              <a:gd name="T42" fmla="*/ 4 w 410"/>
              <a:gd name="T43" fmla="*/ 174 h 334"/>
              <a:gd name="T44" fmla="*/ 110 w 410"/>
              <a:gd name="T45" fmla="*/ 236 h 334"/>
              <a:gd name="T46" fmla="*/ 102 w 410"/>
              <a:gd name="T47" fmla="*/ 230 h 334"/>
              <a:gd name="T48" fmla="*/ 82 w 410"/>
              <a:gd name="T49" fmla="*/ 204 h 334"/>
              <a:gd name="T50" fmla="*/ 88 w 410"/>
              <a:gd name="T51" fmla="*/ 228 h 334"/>
              <a:gd name="T52" fmla="*/ 130 w 410"/>
              <a:gd name="T53" fmla="*/ 272 h 334"/>
              <a:gd name="T54" fmla="*/ 138 w 410"/>
              <a:gd name="T55" fmla="*/ 260 h 334"/>
              <a:gd name="T56" fmla="*/ 162 w 410"/>
              <a:gd name="T57" fmla="*/ 268 h 334"/>
              <a:gd name="T58" fmla="*/ 172 w 410"/>
              <a:gd name="T59" fmla="*/ 290 h 334"/>
              <a:gd name="T60" fmla="*/ 216 w 410"/>
              <a:gd name="T61" fmla="*/ 292 h 334"/>
              <a:gd name="T62" fmla="*/ 248 w 410"/>
              <a:gd name="T63" fmla="*/ 278 h 334"/>
              <a:gd name="T64" fmla="*/ 260 w 410"/>
              <a:gd name="T65" fmla="*/ 256 h 334"/>
              <a:gd name="T66" fmla="*/ 292 w 410"/>
              <a:gd name="T67" fmla="*/ 246 h 334"/>
              <a:gd name="T68" fmla="*/ 316 w 410"/>
              <a:gd name="T69" fmla="*/ 204 h 334"/>
              <a:gd name="T70" fmla="*/ 324 w 410"/>
              <a:gd name="T71" fmla="*/ 146 h 334"/>
              <a:gd name="T72" fmla="*/ 312 w 410"/>
              <a:gd name="T73" fmla="*/ 190 h 334"/>
              <a:gd name="T74" fmla="*/ 288 w 410"/>
              <a:gd name="T75" fmla="*/ 216 h 334"/>
              <a:gd name="T76" fmla="*/ 288 w 410"/>
              <a:gd name="T77" fmla="*/ 230 h 334"/>
              <a:gd name="T78" fmla="*/ 270 w 410"/>
              <a:gd name="T79" fmla="*/ 230 h 334"/>
              <a:gd name="T80" fmla="*/ 232 w 410"/>
              <a:gd name="T81" fmla="*/ 242 h 334"/>
              <a:gd name="T82" fmla="*/ 224 w 410"/>
              <a:gd name="T83" fmla="*/ 264 h 334"/>
              <a:gd name="T84" fmla="*/ 194 w 410"/>
              <a:gd name="T85" fmla="*/ 254 h 334"/>
              <a:gd name="T86" fmla="*/ 190 w 410"/>
              <a:gd name="T87" fmla="*/ 246 h 334"/>
              <a:gd name="T88" fmla="*/ 122 w 410"/>
              <a:gd name="T89" fmla="*/ 230 h 334"/>
              <a:gd name="T90" fmla="*/ 158 w 410"/>
              <a:gd name="T91" fmla="*/ 136 h 334"/>
              <a:gd name="T92" fmla="*/ 146 w 410"/>
              <a:gd name="T93" fmla="*/ 112 h 334"/>
              <a:gd name="T94" fmla="*/ 114 w 410"/>
              <a:gd name="T95" fmla="*/ 138 h 334"/>
              <a:gd name="T96" fmla="*/ 96 w 410"/>
              <a:gd name="T97" fmla="*/ 166 h 334"/>
              <a:gd name="T98" fmla="*/ 174 w 410"/>
              <a:gd name="T99" fmla="*/ 176 h 334"/>
              <a:gd name="T100" fmla="*/ 200 w 410"/>
              <a:gd name="T101" fmla="*/ 146 h 334"/>
              <a:gd name="T102" fmla="*/ 180 w 410"/>
              <a:gd name="T103" fmla="*/ 200 h 334"/>
              <a:gd name="T104" fmla="*/ 196 w 410"/>
              <a:gd name="T105" fmla="*/ 208 h 334"/>
              <a:gd name="T106" fmla="*/ 230 w 410"/>
              <a:gd name="T107" fmla="*/ 200 h 334"/>
              <a:gd name="T108" fmla="*/ 238 w 410"/>
              <a:gd name="T109" fmla="*/ 200 h 334"/>
              <a:gd name="T110" fmla="*/ 226 w 410"/>
              <a:gd name="T111" fmla="*/ 176 h 334"/>
              <a:gd name="T112" fmla="*/ 208 w 410"/>
              <a:gd name="T113" fmla="*/ 144 h 334"/>
              <a:gd name="T114" fmla="*/ 302 w 410"/>
              <a:gd name="T115" fmla="*/ 142 h 334"/>
              <a:gd name="T116" fmla="*/ 298 w 410"/>
              <a:gd name="T117" fmla="*/ 136 h 334"/>
              <a:gd name="T118" fmla="*/ 258 w 410"/>
              <a:gd name="T119" fmla="*/ 96 h 334"/>
              <a:gd name="T120" fmla="*/ 246 w 410"/>
              <a:gd name="T121" fmla="*/ 154 h 334"/>
              <a:gd name="T122" fmla="*/ 260 w 410"/>
              <a:gd name="T123" fmla="*/ 162 h 334"/>
              <a:gd name="T124" fmla="*/ 298 w 410"/>
              <a:gd name="T125" fmla="*/ 146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0" h="334">
                <a:moveTo>
                  <a:pt x="4" y="174"/>
                </a:moveTo>
                <a:lnTo>
                  <a:pt x="4" y="174"/>
                </a:lnTo>
                <a:lnTo>
                  <a:pt x="0" y="152"/>
                </a:lnTo>
                <a:lnTo>
                  <a:pt x="0" y="152"/>
                </a:lnTo>
                <a:lnTo>
                  <a:pt x="2" y="152"/>
                </a:lnTo>
                <a:lnTo>
                  <a:pt x="2" y="152"/>
                </a:lnTo>
                <a:lnTo>
                  <a:pt x="2" y="132"/>
                </a:lnTo>
                <a:lnTo>
                  <a:pt x="2" y="132"/>
                </a:lnTo>
                <a:lnTo>
                  <a:pt x="4" y="118"/>
                </a:lnTo>
                <a:lnTo>
                  <a:pt x="8" y="104"/>
                </a:lnTo>
                <a:lnTo>
                  <a:pt x="16" y="92"/>
                </a:lnTo>
                <a:lnTo>
                  <a:pt x="24" y="80"/>
                </a:lnTo>
                <a:lnTo>
                  <a:pt x="24" y="80"/>
                </a:lnTo>
                <a:lnTo>
                  <a:pt x="32" y="72"/>
                </a:lnTo>
                <a:lnTo>
                  <a:pt x="42" y="64"/>
                </a:lnTo>
                <a:lnTo>
                  <a:pt x="54" y="58"/>
                </a:lnTo>
                <a:lnTo>
                  <a:pt x="66" y="54"/>
                </a:lnTo>
                <a:lnTo>
                  <a:pt x="66" y="54"/>
                </a:lnTo>
                <a:lnTo>
                  <a:pt x="82" y="50"/>
                </a:lnTo>
                <a:lnTo>
                  <a:pt x="90" y="48"/>
                </a:lnTo>
                <a:lnTo>
                  <a:pt x="98" y="48"/>
                </a:lnTo>
                <a:lnTo>
                  <a:pt x="98" y="48"/>
                </a:lnTo>
                <a:lnTo>
                  <a:pt x="110" y="50"/>
                </a:lnTo>
                <a:lnTo>
                  <a:pt x="120" y="54"/>
                </a:lnTo>
                <a:lnTo>
                  <a:pt x="130" y="60"/>
                </a:lnTo>
                <a:lnTo>
                  <a:pt x="138" y="68"/>
                </a:lnTo>
                <a:lnTo>
                  <a:pt x="138" y="68"/>
                </a:lnTo>
                <a:lnTo>
                  <a:pt x="150" y="80"/>
                </a:lnTo>
                <a:lnTo>
                  <a:pt x="150" y="80"/>
                </a:lnTo>
                <a:lnTo>
                  <a:pt x="170" y="70"/>
                </a:lnTo>
                <a:lnTo>
                  <a:pt x="170" y="70"/>
                </a:lnTo>
                <a:lnTo>
                  <a:pt x="176" y="66"/>
                </a:lnTo>
                <a:lnTo>
                  <a:pt x="176" y="62"/>
                </a:lnTo>
                <a:lnTo>
                  <a:pt x="176" y="62"/>
                </a:lnTo>
                <a:lnTo>
                  <a:pt x="178" y="48"/>
                </a:lnTo>
                <a:lnTo>
                  <a:pt x="180" y="38"/>
                </a:lnTo>
                <a:lnTo>
                  <a:pt x="184" y="26"/>
                </a:lnTo>
                <a:lnTo>
                  <a:pt x="190" y="14"/>
                </a:lnTo>
                <a:lnTo>
                  <a:pt x="190" y="14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2" y="2"/>
                </a:lnTo>
                <a:lnTo>
                  <a:pt x="202" y="2"/>
                </a:lnTo>
                <a:lnTo>
                  <a:pt x="220" y="14"/>
                </a:lnTo>
                <a:lnTo>
                  <a:pt x="220" y="14"/>
                </a:lnTo>
                <a:lnTo>
                  <a:pt x="214" y="26"/>
                </a:lnTo>
                <a:lnTo>
                  <a:pt x="210" y="38"/>
                </a:lnTo>
                <a:lnTo>
                  <a:pt x="206" y="50"/>
                </a:lnTo>
                <a:lnTo>
                  <a:pt x="206" y="62"/>
                </a:lnTo>
                <a:lnTo>
                  <a:pt x="206" y="62"/>
                </a:lnTo>
                <a:lnTo>
                  <a:pt x="226" y="64"/>
                </a:lnTo>
                <a:lnTo>
                  <a:pt x="246" y="70"/>
                </a:lnTo>
                <a:lnTo>
                  <a:pt x="246" y="70"/>
                </a:lnTo>
                <a:lnTo>
                  <a:pt x="248" y="68"/>
                </a:lnTo>
                <a:lnTo>
                  <a:pt x="248" y="68"/>
                </a:lnTo>
                <a:lnTo>
                  <a:pt x="260" y="48"/>
                </a:lnTo>
                <a:lnTo>
                  <a:pt x="260" y="48"/>
                </a:lnTo>
                <a:lnTo>
                  <a:pt x="270" y="40"/>
                </a:lnTo>
                <a:lnTo>
                  <a:pt x="282" y="32"/>
                </a:lnTo>
                <a:lnTo>
                  <a:pt x="294" y="28"/>
                </a:lnTo>
                <a:lnTo>
                  <a:pt x="308" y="26"/>
                </a:lnTo>
                <a:lnTo>
                  <a:pt x="308" y="26"/>
                </a:lnTo>
                <a:lnTo>
                  <a:pt x="322" y="26"/>
                </a:lnTo>
                <a:lnTo>
                  <a:pt x="336" y="30"/>
                </a:lnTo>
                <a:lnTo>
                  <a:pt x="350" y="34"/>
                </a:lnTo>
                <a:lnTo>
                  <a:pt x="362" y="40"/>
                </a:lnTo>
                <a:lnTo>
                  <a:pt x="362" y="40"/>
                </a:lnTo>
                <a:lnTo>
                  <a:pt x="374" y="50"/>
                </a:lnTo>
                <a:lnTo>
                  <a:pt x="386" y="60"/>
                </a:lnTo>
                <a:lnTo>
                  <a:pt x="394" y="72"/>
                </a:lnTo>
                <a:lnTo>
                  <a:pt x="400" y="86"/>
                </a:lnTo>
                <a:lnTo>
                  <a:pt x="400" y="86"/>
                </a:lnTo>
                <a:lnTo>
                  <a:pt x="406" y="104"/>
                </a:lnTo>
                <a:lnTo>
                  <a:pt x="410" y="120"/>
                </a:lnTo>
                <a:lnTo>
                  <a:pt x="410" y="138"/>
                </a:lnTo>
                <a:lnTo>
                  <a:pt x="410" y="156"/>
                </a:lnTo>
                <a:lnTo>
                  <a:pt x="410" y="156"/>
                </a:lnTo>
                <a:lnTo>
                  <a:pt x="406" y="184"/>
                </a:lnTo>
                <a:lnTo>
                  <a:pt x="398" y="212"/>
                </a:lnTo>
                <a:lnTo>
                  <a:pt x="386" y="238"/>
                </a:lnTo>
                <a:lnTo>
                  <a:pt x="372" y="262"/>
                </a:lnTo>
                <a:lnTo>
                  <a:pt x="372" y="262"/>
                </a:lnTo>
                <a:lnTo>
                  <a:pt x="362" y="274"/>
                </a:lnTo>
                <a:lnTo>
                  <a:pt x="354" y="284"/>
                </a:lnTo>
                <a:lnTo>
                  <a:pt x="344" y="294"/>
                </a:lnTo>
                <a:lnTo>
                  <a:pt x="332" y="302"/>
                </a:lnTo>
                <a:lnTo>
                  <a:pt x="332" y="302"/>
                </a:lnTo>
                <a:lnTo>
                  <a:pt x="320" y="306"/>
                </a:lnTo>
                <a:lnTo>
                  <a:pt x="308" y="310"/>
                </a:lnTo>
                <a:lnTo>
                  <a:pt x="296" y="308"/>
                </a:lnTo>
                <a:lnTo>
                  <a:pt x="284" y="306"/>
                </a:lnTo>
                <a:lnTo>
                  <a:pt x="284" y="306"/>
                </a:lnTo>
                <a:lnTo>
                  <a:pt x="280" y="306"/>
                </a:lnTo>
                <a:lnTo>
                  <a:pt x="280" y="306"/>
                </a:lnTo>
                <a:lnTo>
                  <a:pt x="262" y="320"/>
                </a:lnTo>
                <a:lnTo>
                  <a:pt x="262" y="320"/>
                </a:lnTo>
                <a:lnTo>
                  <a:pt x="248" y="326"/>
                </a:lnTo>
                <a:lnTo>
                  <a:pt x="234" y="332"/>
                </a:lnTo>
                <a:lnTo>
                  <a:pt x="220" y="334"/>
                </a:lnTo>
                <a:lnTo>
                  <a:pt x="206" y="334"/>
                </a:lnTo>
                <a:lnTo>
                  <a:pt x="206" y="334"/>
                </a:lnTo>
                <a:lnTo>
                  <a:pt x="194" y="332"/>
                </a:lnTo>
                <a:lnTo>
                  <a:pt x="184" y="328"/>
                </a:lnTo>
                <a:lnTo>
                  <a:pt x="164" y="320"/>
                </a:lnTo>
                <a:lnTo>
                  <a:pt x="164" y="320"/>
                </a:lnTo>
                <a:lnTo>
                  <a:pt x="162" y="318"/>
                </a:lnTo>
                <a:lnTo>
                  <a:pt x="160" y="320"/>
                </a:lnTo>
                <a:lnTo>
                  <a:pt x="160" y="320"/>
                </a:lnTo>
                <a:lnTo>
                  <a:pt x="152" y="324"/>
                </a:lnTo>
                <a:lnTo>
                  <a:pt x="142" y="326"/>
                </a:lnTo>
                <a:lnTo>
                  <a:pt x="132" y="328"/>
                </a:lnTo>
                <a:lnTo>
                  <a:pt x="122" y="326"/>
                </a:lnTo>
                <a:lnTo>
                  <a:pt x="122" y="326"/>
                </a:lnTo>
                <a:lnTo>
                  <a:pt x="110" y="322"/>
                </a:lnTo>
                <a:lnTo>
                  <a:pt x="98" y="316"/>
                </a:lnTo>
                <a:lnTo>
                  <a:pt x="86" y="310"/>
                </a:lnTo>
                <a:lnTo>
                  <a:pt x="74" y="300"/>
                </a:lnTo>
                <a:lnTo>
                  <a:pt x="74" y="300"/>
                </a:lnTo>
                <a:lnTo>
                  <a:pt x="62" y="288"/>
                </a:lnTo>
                <a:lnTo>
                  <a:pt x="50" y="276"/>
                </a:lnTo>
                <a:lnTo>
                  <a:pt x="40" y="262"/>
                </a:lnTo>
                <a:lnTo>
                  <a:pt x="30" y="246"/>
                </a:lnTo>
                <a:lnTo>
                  <a:pt x="30" y="246"/>
                </a:lnTo>
                <a:lnTo>
                  <a:pt x="22" y="232"/>
                </a:lnTo>
                <a:lnTo>
                  <a:pt x="16" y="216"/>
                </a:lnTo>
                <a:lnTo>
                  <a:pt x="10" y="202"/>
                </a:lnTo>
                <a:lnTo>
                  <a:pt x="6" y="186"/>
                </a:lnTo>
                <a:lnTo>
                  <a:pt x="6" y="186"/>
                </a:lnTo>
                <a:lnTo>
                  <a:pt x="4" y="174"/>
                </a:lnTo>
                <a:lnTo>
                  <a:pt x="4" y="174"/>
                </a:lnTo>
                <a:close/>
                <a:moveTo>
                  <a:pt x="122" y="230"/>
                </a:moveTo>
                <a:lnTo>
                  <a:pt x="122" y="230"/>
                </a:lnTo>
                <a:lnTo>
                  <a:pt x="120" y="234"/>
                </a:lnTo>
                <a:lnTo>
                  <a:pt x="118" y="236"/>
                </a:lnTo>
                <a:lnTo>
                  <a:pt x="116" y="238"/>
                </a:lnTo>
                <a:lnTo>
                  <a:pt x="110" y="236"/>
                </a:lnTo>
                <a:lnTo>
                  <a:pt x="110" y="236"/>
                </a:lnTo>
                <a:lnTo>
                  <a:pt x="102" y="232"/>
                </a:lnTo>
                <a:lnTo>
                  <a:pt x="102" y="232"/>
                </a:lnTo>
                <a:lnTo>
                  <a:pt x="102" y="232"/>
                </a:lnTo>
                <a:lnTo>
                  <a:pt x="102" y="230"/>
                </a:lnTo>
                <a:lnTo>
                  <a:pt x="102" y="230"/>
                </a:lnTo>
                <a:lnTo>
                  <a:pt x="102" y="224"/>
                </a:lnTo>
                <a:lnTo>
                  <a:pt x="102" y="220"/>
                </a:lnTo>
                <a:lnTo>
                  <a:pt x="100" y="218"/>
                </a:lnTo>
                <a:lnTo>
                  <a:pt x="98" y="214"/>
                </a:lnTo>
                <a:lnTo>
                  <a:pt x="98" y="21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4" y="218"/>
                </a:lnTo>
                <a:lnTo>
                  <a:pt x="84" y="218"/>
                </a:lnTo>
                <a:lnTo>
                  <a:pt x="88" y="228"/>
                </a:lnTo>
                <a:lnTo>
                  <a:pt x="92" y="238"/>
                </a:lnTo>
                <a:lnTo>
                  <a:pt x="106" y="256"/>
                </a:lnTo>
                <a:lnTo>
                  <a:pt x="106" y="256"/>
                </a:lnTo>
                <a:lnTo>
                  <a:pt x="110" y="262"/>
                </a:lnTo>
                <a:lnTo>
                  <a:pt x="116" y="266"/>
                </a:lnTo>
                <a:lnTo>
                  <a:pt x="130" y="272"/>
                </a:lnTo>
                <a:lnTo>
                  <a:pt x="130" y="272"/>
                </a:lnTo>
                <a:lnTo>
                  <a:pt x="132" y="262"/>
                </a:lnTo>
                <a:lnTo>
                  <a:pt x="132" y="262"/>
                </a:lnTo>
                <a:lnTo>
                  <a:pt x="134" y="260"/>
                </a:lnTo>
                <a:lnTo>
                  <a:pt x="138" y="260"/>
                </a:lnTo>
                <a:lnTo>
                  <a:pt x="138" y="260"/>
                </a:lnTo>
                <a:lnTo>
                  <a:pt x="148" y="264"/>
                </a:lnTo>
                <a:lnTo>
                  <a:pt x="148" y="264"/>
                </a:lnTo>
                <a:lnTo>
                  <a:pt x="154" y="268"/>
                </a:lnTo>
                <a:lnTo>
                  <a:pt x="158" y="268"/>
                </a:lnTo>
                <a:lnTo>
                  <a:pt x="162" y="268"/>
                </a:lnTo>
                <a:lnTo>
                  <a:pt x="162" y="268"/>
                </a:lnTo>
                <a:lnTo>
                  <a:pt x="162" y="278"/>
                </a:lnTo>
                <a:lnTo>
                  <a:pt x="162" y="278"/>
                </a:lnTo>
                <a:lnTo>
                  <a:pt x="162" y="282"/>
                </a:lnTo>
                <a:lnTo>
                  <a:pt x="164" y="286"/>
                </a:lnTo>
                <a:lnTo>
                  <a:pt x="168" y="288"/>
                </a:lnTo>
                <a:lnTo>
                  <a:pt x="172" y="290"/>
                </a:lnTo>
                <a:lnTo>
                  <a:pt x="172" y="290"/>
                </a:lnTo>
                <a:lnTo>
                  <a:pt x="184" y="290"/>
                </a:lnTo>
                <a:lnTo>
                  <a:pt x="184" y="290"/>
                </a:lnTo>
                <a:lnTo>
                  <a:pt x="200" y="290"/>
                </a:lnTo>
                <a:lnTo>
                  <a:pt x="200" y="290"/>
                </a:lnTo>
                <a:lnTo>
                  <a:pt x="216" y="292"/>
                </a:lnTo>
                <a:lnTo>
                  <a:pt x="230" y="290"/>
                </a:lnTo>
                <a:lnTo>
                  <a:pt x="230" y="290"/>
                </a:lnTo>
                <a:lnTo>
                  <a:pt x="244" y="286"/>
                </a:lnTo>
                <a:lnTo>
                  <a:pt x="244" y="286"/>
                </a:lnTo>
                <a:lnTo>
                  <a:pt x="246" y="284"/>
                </a:lnTo>
                <a:lnTo>
                  <a:pt x="248" y="278"/>
                </a:lnTo>
                <a:lnTo>
                  <a:pt x="248" y="278"/>
                </a:lnTo>
                <a:lnTo>
                  <a:pt x="250" y="264"/>
                </a:lnTo>
                <a:lnTo>
                  <a:pt x="250" y="264"/>
                </a:lnTo>
                <a:lnTo>
                  <a:pt x="252" y="258"/>
                </a:lnTo>
                <a:lnTo>
                  <a:pt x="256" y="256"/>
                </a:lnTo>
                <a:lnTo>
                  <a:pt x="260" y="256"/>
                </a:lnTo>
                <a:lnTo>
                  <a:pt x="260" y="256"/>
                </a:lnTo>
                <a:lnTo>
                  <a:pt x="268" y="254"/>
                </a:lnTo>
                <a:lnTo>
                  <a:pt x="278" y="254"/>
                </a:lnTo>
                <a:lnTo>
                  <a:pt x="278" y="254"/>
                </a:lnTo>
                <a:lnTo>
                  <a:pt x="286" y="252"/>
                </a:lnTo>
                <a:lnTo>
                  <a:pt x="292" y="246"/>
                </a:lnTo>
                <a:lnTo>
                  <a:pt x="292" y="246"/>
                </a:lnTo>
                <a:lnTo>
                  <a:pt x="302" y="236"/>
                </a:lnTo>
                <a:lnTo>
                  <a:pt x="302" y="236"/>
                </a:lnTo>
                <a:lnTo>
                  <a:pt x="310" y="220"/>
                </a:lnTo>
                <a:lnTo>
                  <a:pt x="316" y="204"/>
                </a:lnTo>
                <a:lnTo>
                  <a:pt x="316" y="204"/>
                </a:lnTo>
                <a:lnTo>
                  <a:pt x="322" y="188"/>
                </a:lnTo>
                <a:lnTo>
                  <a:pt x="326" y="170"/>
                </a:lnTo>
                <a:lnTo>
                  <a:pt x="326" y="170"/>
                </a:lnTo>
                <a:lnTo>
                  <a:pt x="326" y="158"/>
                </a:lnTo>
                <a:lnTo>
                  <a:pt x="324" y="146"/>
                </a:lnTo>
                <a:lnTo>
                  <a:pt x="324" y="146"/>
                </a:lnTo>
                <a:lnTo>
                  <a:pt x="324" y="148"/>
                </a:lnTo>
                <a:lnTo>
                  <a:pt x="324" y="148"/>
                </a:lnTo>
                <a:lnTo>
                  <a:pt x="320" y="168"/>
                </a:lnTo>
                <a:lnTo>
                  <a:pt x="320" y="168"/>
                </a:lnTo>
                <a:lnTo>
                  <a:pt x="314" y="182"/>
                </a:lnTo>
                <a:lnTo>
                  <a:pt x="312" y="190"/>
                </a:lnTo>
                <a:lnTo>
                  <a:pt x="306" y="196"/>
                </a:lnTo>
                <a:lnTo>
                  <a:pt x="306" y="196"/>
                </a:lnTo>
                <a:lnTo>
                  <a:pt x="294" y="206"/>
                </a:lnTo>
                <a:lnTo>
                  <a:pt x="294" y="206"/>
                </a:lnTo>
                <a:lnTo>
                  <a:pt x="288" y="212"/>
                </a:lnTo>
                <a:lnTo>
                  <a:pt x="288" y="216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90" y="226"/>
                </a:lnTo>
                <a:lnTo>
                  <a:pt x="288" y="230"/>
                </a:lnTo>
                <a:lnTo>
                  <a:pt x="286" y="232"/>
                </a:lnTo>
                <a:lnTo>
                  <a:pt x="282" y="234"/>
                </a:lnTo>
                <a:lnTo>
                  <a:pt x="282" y="234"/>
                </a:lnTo>
                <a:lnTo>
                  <a:pt x="274" y="232"/>
                </a:lnTo>
                <a:lnTo>
                  <a:pt x="270" y="230"/>
                </a:lnTo>
                <a:lnTo>
                  <a:pt x="270" y="230"/>
                </a:lnTo>
                <a:lnTo>
                  <a:pt x="268" y="226"/>
                </a:lnTo>
                <a:lnTo>
                  <a:pt x="264" y="226"/>
                </a:lnTo>
                <a:lnTo>
                  <a:pt x="264" y="226"/>
                </a:lnTo>
                <a:lnTo>
                  <a:pt x="248" y="234"/>
                </a:lnTo>
                <a:lnTo>
                  <a:pt x="232" y="242"/>
                </a:lnTo>
                <a:lnTo>
                  <a:pt x="232" y="242"/>
                </a:lnTo>
                <a:lnTo>
                  <a:pt x="230" y="244"/>
                </a:lnTo>
                <a:lnTo>
                  <a:pt x="230" y="244"/>
                </a:lnTo>
                <a:lnTo>
                  <a:pt x="228" y="254"/>
                </a:lnTo>
                <a:lnTo>
                  <a:pt x="226" y="264"/>
                </a:lnTo>
                <a:lnTo>
                  <a:pt x="226" y="264"/>
                </a:lnTo>
                <a:lnTo>
                  <a:pt x="224" y="264"/>
                </a:lnTo>
                <a:lnTo>
                  <a:pt x="222" y="266"/>
                </a:lnTo>
                <a:lnTo>
                  <a:pt x="222" y="266"/>
                </a:lnTo>
                <a:lnTo>
                  <a:pt x="200" y="262"/>
                </a:lnTo>
                <a:lnTo>
                  <a:pt x="200" y="262"/>
                </a:lnTo>
                <a:lnTo>
                  <a:pt x="194" y="260"/>
                </a:lnTo>
                <a:lnTo>
                  <a:pt x="194" y="254"/>
                </a:lnTo>
                <a:lnTo>
                  <a:pt x="194" y="254"/>
                </a:lnTo>
                <a:lnTo>
                  <a:pt x="192" y="248"/>
                </a:lnTo>
                <a:lnTo>
                  <a:pt x="192" y="248"/>
                </a:lnTo>
                <a:lnTo>
                  <a:pt x="192" y="246"/>
                </a:lnTo>
                <a:lnTo>
                  <a:pt x="190" y="246"/>
                </a:lnTo>
                <a:lnTo>
                  <a:pt x="190" y="246"/>
                </a:lnTo>
                <a:lnTo>
                  <a:pt x="178" y="246"/>
                </a:lnTo>
                <a:lnTo>
                  <a:pt x="168" y="246"/>
                </a:lnTo>
                <a:lnTo>
                  <a:pt x="168" y="246"/>
                </a:lnTo>
                <a:lnTo>
                  <a:pt x="136" y="234"/>
                </a:lnTo>
                <a:lnTo>
                  <a:pt x="136" y="234"/>
                </a:lnTo>
                <a:lnTo>
                  <a:pt x="122" y="230"/>
                </a:lnTo>
                <a:lnTo>
                  <a:pt x="122" y="230"/>
                </a:lnTo>
                <a:close/>
                <a:moveTo>
                  <a:pt x="176" y="170"/>
                </a:moveTo>
                <a:lnTo>
                  <a:pt x="176" y="170"/>
                </a:lnTo>
                <a:lnTo>
                  <a:pt x="174" y="164"/>
                </a:lnTo>
                <a:lnTo>
                  <a:pt x="174" y="164"/>
                </a:lnTo>
                <a:lnTo>
                  <a:pt x="158" y="136"/>
                </a:lnTo>
                <a:lnTo>
                  <a:pt x="158" y="136"/>
                </a:lnTo>
                <a:lnTo>
                  <a:pt x="152" y="126"/>
                </a:lnTo>
                <a:lnTo>
                  <a:pt x="148" y="116"/>
                </a:lnTo>
                <a:lnTo>
                  <a:pt x="148" y="116"/>
                </a:lnTo>
                <a:lnTo>
                  <a:pt x="146" y="112"/>
                </a:lnTo>
                <a:lnTo>
                  <a:pt x="146" y="112"/>
                </a:lnTo>
                <a:lnTo>
                  <a:pt x="144" y="110"/>
                </a:lnTo>
                <a:lnTo>
                  <a:pt x="140" y="110"/>
                </a:lnTo>
                <a:lnTo>
                  <a:pt x="140" y="110"/>
                </a:lnTo>
                <a:lnTo>
                  <a:pt x="126" y="124"/>
                </a:lnTo>
                <a:lnTo>
                  <a:pt x="126" y="124"/>
                </a:lnTo>
                <a:lnTo>
                  <a:pt x="114" y="138"/>
                </a:lnTo>
                <a:lnTo>
                  <a:pt x="102" y="150"/>
                </a:lnTo>
                <a:lnTo>
                  <a:pt x="102" y="150"/>
                </a:lnTo>
                <a:lnTo>
                  <a:pt x="92" y="160"/>
                </a:lnTo>
                <a:lnTo>
                  <a:pt x="92" y="160"/>
                </a:lnTo>
                <a:lnTo>
                  <a:pt x="92" y="164"/>
                </a:lnTo>
                <a:lnTo>
                  <a:pt x="96" y="166"/>
                </a:lnTo>
                <a:lnTo>
                  <a:pt x="96" y="166"/>
                </a:lnTo>
                <a:lnTo>
                  <a:pt x="120" y="168"/>
                </a:lnTo>
                <a:lnTo>
                  <a:pt x="120" y="168"/>
                </a:lnTo>
                <a:lnTo>
                  <a:pt x="148" y="170"/>
                </a:lnTo>
                <a:lnTo>
                  <a:pt x="174" y="176"/>
                </a:lnTo>
                <a:lnTo>
                  <a:pt x="174" y="176"/>
                </a:lnTo>
                <a:lnTo>
                  <a:pt x="176" y="174"/>
                </a:lnTo>
                <a:lnTo>
                  <a:pt x="176" y="170"/>
                </a:lnTo>
                <a:lnTo>
                  <a:pt x="176" y="170"/>
                </a:lnTo>
                <a:close/>
                <a:moveTo>
                  <a:pt x="202" y="138"/>
                </a:moveTo>
                <a:lnTo>
                  <a:pt x="202" y="138"/>
                </a:lnTo>
                <a:lnTo>
                  <a:pt x="200" y="146"/>
                </a:lnTo>
                <a:lnTo>
                  <a:pt x="200" y="146"/>
                </a:lnTo>
                <a:lnTo>
                  <a:pt x="196" y="162"/>
                </a:lnTo>
                <a:lnTo>
                  <a:pt x="190" y="178"/>
                </a:lnTo>
                <a:lnTo>
                  <a:pt x="190" y="178"/>
                </a:lnTo>
                <a:lnTo>
                  <a:pt x="180" y="200"/>
                </a:lnTo>
                <a:lnTo>
                  <a:pt x="180" y="200"/>
                </a:lnTo>
                <a:lnTo>
                  <a:pt x="180" y="204"/>
                </a:lnTo>
                <a:lnTo>
                  <a:pt x="180" y="206"/>
                </a:lnTo>
                <a:lnTo>
                  <a:pt x="182" y="208"/>
                </a:lnTo>
                <a:lnTo>
                  <a:pt x="186" y="208"/>
                </a:lnTo>
                <a:lnTo>
                  <a:pt x="186" y="208"/>
                </a:lnTo>
                <a:lnTo>
                  <a:pt x="196" y="208"/>
                </a:lnTo>
                <a:lnTo>
                  <a:pt x="196" y="208"/>
                </a:lnTo>
                <a:lnTo>
                  <a:pt x="210" y="206"/>
                </a:lnTo>
                <a:lnTo>
                  <a:pt x="210" y="206"/>
                </a:lnTo>
                <a:lnTo>
                  <a:pt x="220" y="206"/>
                </a:lnTo>
                <a:lnTo>
                  <a:pt x="226" y="204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4" y="198"/>
                </a:lnTo>
                <a:lnTo>
                  <a:pt x="238" y="200"/>
                </a:lnTo>
                <a:lnTo>
                  <a:pt x="238" y="200"/>
                </a:lnTo>
                <a:lnTo>
                  <a:pt x="238" y="202"/>
                </a:lnTo>
                <a:lnTo>
                  <a:pt x="238" y="202"/>
                </a:lnTo>
                <a:lnTo>
                  <a:pt x="238" y="196"/>
                </a:lnTo>
                <a:lnTo>
                  <a:pt x="238" y="192"/>
                </a:lnTo>
                <a:lnTo>
                  <a:pt x="238" y="192"/>
                </a:lnTo>
                <a:lnTo>
                  <a:pt x="226" y="176"/>
                </a:lnTo>
                <a:lnTo>
                  <a:pt x="226" y="176"/>
                </a:lnTo>
                <a:lnTo>
                  <a:pt x="218" y="166"/>
                </a:lnTo>
                <a:lnTo>
                  <a:pt x="214" y="154"/>
                </a:lnTo>
                <a:lnTo>
                  <a:pt x="214" y="154"/>
                </a:lnTo>
                <a:lnTo>
                  <a:pt x="208" y="144"/>
                </a:lnTo>
                <a:lnTo>
                  <a:pt x="208" y="144"/>
                </a:lnTo>
                <a:lnTo>
                  <a:pt x="206" y="140"/>
                </a:lnTo>
                <a:lnTo>
                  <a:pt x="202" y="138"/>
                </a:lnTo>
                <a:lnTo>
                  <a:pt x="202" y="138"/>
                </a:lnTo>
                <a:close/>
                <a:moveTo>
                  <a:pt x="302" y="146"/>
                </a:moveTo>
                <a:lnTo>
                  <a:pt x="302" y="146"/>
                </a:lnTo>
                <a:lnTo>
                  <a:pt x="302" y="142"/>
                </a:lnTo>
                <a:lnTo>
                  <a:pt x="302" y="142"/>
                </a:lnTo>
                <a:lnTo>
                  <a:pt x="302" y="138"/>
                </a:lnTo>
                <a:lnTo>
                  <a:pt x="300" y="136"/>
                </a:lnTo>
                <a:lnTo>
                  <a:pt x="300" y="136"/>
                </a:lnTo>
                <a:lnTo>
                  <a:pt x="298" y="136"/>
                </a:lnTo>
                <a:lnTo>
                  <a:pt x="298" y="136"/>
                </a:lnTo>
                <a:lnTo>
                  <a:pt x="288" y="126"/>
                </a:lnTo>
                <a:lnTo>
                  <a:pt x="278" y="116"/>
                </a:lnTo>
                <a:lnTo>
                  <a:pt x="278" y="116"/>
                </a:lnTo>
                <a:lnTo>
                  <a:pt x="260" y="98"/>
                </a:lnTo>
                <a:lnTo>
                  <a:pt x="260" y="98"/>
                </a:lnTo>
                <a:lnTo>
                  <a:pt x="258" y="96"/>
                </a:lnTo>
                <a:lnTo>
                  <a:pt x="258" y="96"/>
                </a:lnTo>
                <a:lnTo>
                  <a:pt x="252" y="130"/>
                </a:lnTo>
                <a:lnTo>
                  <a:pt x="252" y="130"/>
                </a:lnTo>
                <a:lnTo>
                  <a:pt x="246" y="146"/>
                </a:lnTo>
                <a:lnTo>
                  <a:pt x="246" y="146"/>
                </a:lnTo>
                <a:lnTo>
                  <a:pt x="246" y="154"/>
                </a:lnTo>
                <a:lnTo>
                  <a:pt x="246" y="162"/>
                </a:lnTo>
                <a:lnTo>
                  <a:pt x="246" y="162"/>
                </a:lnTo>
                <a:lnTo>
                  <a:pt x="248" y="162"/>
                </a:lnTo>
                <a:lnTo>
                  <a:pt x="248" y="164"/>
                </a:lnTo>
                <a:lnTo>
                  <a:pt x="248" y="164"/>
                </a:lnTo>
                <a:lnTo>
                  <a:pt x="260" y="162"/>
                </a:lnTo>
                <a:lnTo>
                  <a:pt x="260" y="162"/>
                </a:lnTo>
                <a:lnTo>
                  <a:pt x="276" y="156"/>
                </a:lnTo>
                <a:lnTo>
                  <a:pt x="290" y="148"/>
                </a:lnTo>
                <a:lnTo>
                  <a:pt x="290" y="148"/>
                </a:lnTo>
                <a:lnTo>
                  <a:pt x="296" y="146"/>
                </a:lnTo>
                <a:lnTo>
                  <a:pt x="298" y="146"/>
                </a:lnTo>
                <a:lnTo>
                  <a:pt x="300" y="146"/>
                </a:lnTo>
                <a:lnTo>
                  <a:pt x="300" y="146"/>
                </a:lnTo>
                <a:lnTo>
                  <a:pt x="302" y="146"/>
                </a:lnTo>
                <a:lnTo>
                  <a:pt x="302" y="146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77"/>
          <p:cNvSpPr>
            <a:spLocks noEditPoints="1"/>
          </p:cNvSpPr>
          <p:nvPr/>
        </p:nvSpPr>
        <p:spPr bwMode="auto">
          <a:xfrm>
            <a:off x="7747060" y="6173371"/>
            <a:ext cx="511175" cy="415925"/>
          </a:xfrm>
          <a:custGeom>
            <a:avLst/>
            <a:gdLst>
              <a:gd name="T0" fmla="*/ 0 w 322"/>
              <a:gd name="T1" fmla="*/ 118 h 262"/>
              <a:gd name="T2" fmla="*/ 18 w 322"/>
              <a:gd name="T3" fmla="*/ 62 h 262"/>
              <a:gd name="T4" fmla="*/ 64 w 322"/>
              <a:gd name="T5" fmla="*/ 38 h 262"/>
              <a:gd name="T6" fmla="*/ 108 w 322"/>
              <a:gd name="T7" fmla="*/ 54 h 262"/>
              <a:gd name="T8" fmla="*/ 136 w 322"/>
              <a:gd name="T9" fmla="*/ 52 h 262"/>
              <a:gd name="T10" fmla="*/ 148 w 322"/>
              <a:gd name="T11" fmla="*/ 12 h 262"/>
              <a:gd name="T12" fmla="*/ 158 w 322"/>
              <a:gd name="T13" fmla="*/ 2 h 262"/>
              <a:gd name="T14" fmla="*/ 160 w 322"/>
              <a:gd name="T15" fmla="*/ 48 h 262"/>
              <a:gd name="T16" fmla="*/ 194 w 322"/>
              <a:gd name="T17" fmla="*/ 54 h 262"/>
              <a:gd name="T18" fmla="*/ 240 w 322"/>
              <a:gd name="T19" fmla="*/ 20 h 262"/>
              <a:gd name="T20" fmla="*/ 284 w 322"/>
              <a:gd name="T21" fmla="*/ 32 h 262"/>
              <a:gd name="T22" fmla="*/ 318 w 322"/>
              <a:gd name="T23" fmla="*/ 80 h 262"/>
              <a:gd name="T24" fmla="*/ 312 w 322"/>
              <a:gd name="T25" fmla="*/ 166 h 262"/>
              <a:gd name="T26" fmla="*/ 260 w 322"/>
              <a:gd name="T27" fmla="*/ 236 h 262"/>
              <a:gd name="T28" fmla="*/ 222 w 322"/>
              <a:gd name="T29" fmla="*/ 240 h 262"/>
              <a:gd name="T30" fmla="*/ 184 w 322"/>
              <a:gd name="T31" fmla="*/ 260 h 262"/>
              <a:gd name="T32" fmla="*/ 128 w 322"/>
              <a:gd name="T33" fmla="*/ 250 h 262"/>
              <a:gd name="T34" fmla="*/ 96 w 322"/>
              <a:gd name="T35" fmla="*/ 256 h 262"/>
              <a:gd name="T36" fmla="*/ 48 w 322"/>
              <a:gd name="T37" fmla="*/ 226 h 262"/>
              <a:gd name="T38" fmla="*/ 4 w 322"/>
              <a:gd name="T39" fmla="*/ 146 h 262"/>
              <a:gd name="T40" fmla="*/ 92 w 322"/>
              <a:gd name="T41" fmla="*/ 186 h 262"/>
              <a:gd name="T42" fmla="*/ 78 w 322"/>
              <a:gd name="T43" fmla="*/ 182 h 262"/>
              <a:gd name="T44" fmla="*/ 64 w 322"/>
              <a:gd name="T45" fmla="*/ 160 h 262"/>
              <a:gd name="T46" fmla="*/ 68 w 322"/>
              <a:gd name="T47" fmla="*/ 180 h 262"/>
              <a:gd name="T48" fmla="*/ 102 w 322"/>
              <a:gd name="T49" fmla="*/ 214 h 262"/>
              <a:gd name="T50" fmla="*/ 108 w 322"/>
              <a:gd name="T51" fmla="*/ 204 h 262"/>
              <a:gd name="T52" fmla="*/ 126 w 322"/>
              <a:gd name="T53" fmla="*/ 218 h 262"/>
              <a:gd name="T54" fmla="*/ 144 w 322"/>
              <a:gd name="T55" fmla="*/ 228 h 262"/>
              <a:gd name="T56" fmla="*/ 190 w 322"/>
              <a:gd name="T57" fmla="*/ 224 h 262"/>
              <a:gd name="T58" fmla="*/ 196 w 322"/>
              <a:gd name="T59" fmla="*/ 208 h 262"/>
              <a:gd name="T60" fmla="*/ 218 w 322"/>
              <a:gd name="T61" fmla="*/ 198 h 262"/>
              <a:gd name="T62" fmla="*/ 242 w 322"/>
              <a:gd name="T63" fmla="*/ 172 h 262"/>
              <a:gd name="T64" fmla="*/ 256 w 322"/>
              <a:gd name="T65" fmla="*/ 124 h 262"/>
              <a:gd name="T66" fmla="*/ 250 w 322"/>
              <a:gd name="T67" fmla="*/ 132 h 262"/>
              <a:gd name="T68" fmla="*/ 226 w 322"/>
              <a:gd name="T69" fmla="*/ 166 h 262"/>
              <a:gd name="T70" fmla="*/ 226 w 322"/>
              <a:gd name="T71" fmla="*/ 180 h 262"/>
              <a:gd name="T72" fmla="*/ 210 w 322"/>
              <a:gd name="T73" fmla="*/ 178 h 262"/>
              <a:gd name="T74" fmla="*/ 180 w 322"/>
              <a:gd name="T75" fmla="*/ 192 h 262"/>
              <a:gd name="T76" fmla="*/ 174 w 322"/>
              <a:gd name="T77" fmla="*/ 208 h 262"/>
              <a:gd name="T78" fmla="*/ 150 w 322"/>
              <a:gd name="T79" fmla="*/ 194 h 262"/>
              <a:gd name="T80" fmla="*/ 132 w 322"/>
              <a:gd name="T81" fmla="*/ 192 h 262"/>
              <a:gd name="T82" fmla="*/ 138 w 322"/>
              <a:gd name="T83" fmla="*/ 134 h 262"/>
              <a:gd name="T84" fmla="*/ 118 w 322"/>
              <a:gd name="T85" fmla="*/ 98 h 262"/>
              <a:gd name="T86" fmla="*/ 110 w 322"/>
              <a:gd name="T87" fmla="*/ 86 h 262"/>
              <a:gd name="T88" fmla="*/ 72 w 322"/>
              <a:gd name="T89" fmla="*/ 126 h 262"/>
              <a:gd name="T90" fmla="*/ 94 w 322"/>
              <a:gd name="T91" fmla="*/ 132 h 262"/>
              <a:gd name="T92" fmla="*/ 138 w 322"/>
              <a:gd name="T93" fmla="*/ 134 h 262"/>
              <a:gd name="T94" fmla="*/ 148 w 322"/>
              <a:gd name="T95" fmla="*/ 140 h 262"/>
              <a:gd name="T96" fmla="*/ 146 w 322"/>
              <a:gd name="T97" fmla="*/ 164 h 262"/>
              <a:gd name="T98" fmla="*/ 172 w 322"/>
              <a:gd name="T99" fmla="*/ 160 h 262"/>
              <a:gd name="T100" fmla="*/ 186 w 322"/>
              <a:gd name="T101" fmla="*/ 156 h 262"/>
              <a:gd name="T102" fmla="*/ 186 w 322"/>
              <a:gd name="T103" fmla="*/ 150 h 262"/>
              <a:gd name="T104" fmla="*/ 162 w 322"/>
              <a:gd name="T105" fmla="*/ 112 h 262"/>
              <a:gd name="T106" fmla="*/ 236 w 322"/>
              <a:gd name="T107" fmla="*/ 114 h 262"/>
              <a:gd name="T108" fmla="*/ 234 w 322"/>
              <a:gd name="T109" fmla="*/ 106 h 262"/>
              <a:gd name="T110" fmla="*/ 204 w 322"/>
              <a:gd name="T111" fmla="*/ 76 h 262"/>
              <a:gd name="T112" fmla="*/ 194 w 322"/>
              <a:gd name="T113" fmla="*/ 114 h 262"/>
              <a:gd name="T114" fmla="*/ 204 w 322"/>
              <a:gd name="T115" fmla="*/ 126 h 262"/>
              <a:gd name="T116" fmla="*/ 236 w 322"/>
              <a:gd name="T117" fmla="*/ 11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2" h="262">
                <a:moveTo>
                  <a:pt x="2" y="136"/>
                </a:moveTo>
                <a:lnTo>
                  <a:pt x="2" y="136"/>
                </a:lnTo>
                <a:lnTo>
                  <a:pt x="0" y="120"/>
                </a:lnTo>
                <a:lnTo>
                  <a:pt x="0" y="120"/>
                </a:lnTo>
                <a:lnTo>
                  <a:pt x="0" y="118"/>
                </a:lnTo>
                <a:lnTo>
                  <a:pt x="0" y="118"/>
                </a:lnTo>
                <a:lnTo>
                  <a:pt x="0" y="104"/>
                </a:lnTo>
                <a:lnTo>
                  <a:pt x="0" y="104"/>
                </a:lnTo>
                <a:lnTo>
                  <a:pt x="2" y="92"/>
                </a:lnTo>
                <a:lnTo>
                  <a:pt x="6" y="82"/>
                </a:lnTo>
                <a:lnTo>
                  <a:pt x="10" y="72"/>
                </a:lnTo>
                <a:lnTo>
                  <a:pt x="18" y="62"/>
                </a:lnTo>
                <a:lnTo>
                  <a:pt x="18" y="62"/>
                </a:lnTo>
                <a:lnTo>
                  <a:pt x="24" y="56"/>
                </a:lnTo>
                <a:lnTo>
                  <a:pt x="32" y="50"/>
                </a:lnTo>
                <a:lnTo>
                  <a:pt x="50" y="42"/>
                </a:lnTo>
                <a:lnTo>
                  <a:pt x="50" y="42"/>
                </a:lnTo>
                <a:lnTo>
                  <a:pt x="64" y="38"/>
                </a:lnTo>
                <a:lnTo>
                  <a:pt x="76" y="38"/>
                </a:lnTo>
                <a:lnTo>
                  <a:pt x="76" y="38"/>
                </a:lnTo>
                <a:lnTo>
                  <a:pt x="86" y="40"/>
                </a:lnTo>
                <a:lnTo>
                  <a:pt x="94" y="42"/>
                </a:lnTo>
                <a:lnTo>
                  <a:pt x="102" y="48"/>
                </a:lnTo>
                <a:lnTo>
                  <a:pt x="108" y="54"/>
                </a:lnTo>
                <a:lnTo>
                  <a:pt x="108" y="54"/>
                </a:lnTo>
                <a:lnTo>
                  <a:pt x="116" y="62"/>
                </a:lnTo>
                <a:lnTo>
                  <a:pt x="116" y="62"/>
                </a:lnTo>
                <a:lnTo>
                  <a:pt x="134" y="54"/>
                </a:lnTo>
                <a:lnTo>
                  <a:pt x="134" y="54"/>
                </a:lnTo>
                <a:lnTo>
                  <a:pt x="136" y="52"/>
                </a:lnTo>
                <a:lnTo>
                  <a:pt x="138" y="48"/>
                </a:lnTo>
                <a:lnTo>
                  <a:pt x="138" y="48"/>
                </a:lnTo>
                <a:lnTo>
                  <a:pt x="140" y="28"/>
                </a:lnTo>
                <a:lnTo>
                  <a:pt x="144" y="20"/>
                </a:lnTo>
                <a:lnTo>
                  <a:pt x="148" y="12"/>
                </a:lnTo>
                <a:lnTo>
                  <a:pt x="148" y="12"/>
                </a:lnTo>
                <a:lnTo>
                  <a:pt x="156" y="0"/>
                </a:lnTo>
                <a:lnTo>
                  <a:pt x="156" y="0"/>
                </a:lnTo>
                <a:lnTo>
                  <a:pt x="156" y="0"/>
                </a:lnTo>
                <a:lnTo>
                  <a:pt x="156" y="0"/>
                </a:lnTo>
                <a:lnTo>
                  <a:pt x="158" y="2"/>
                </a:lnTo>
                <a:lnTo>
                  <a:pt x="158" y="2"/>
                </a:lnTo>
                <a:lnTo>
                  <a:pt x="172" y="10"/>
                </a:lnTo>
                <a:lnTo>
                  <a:pt x="172" y="10"/>
                </a:lnTo>
                <a:lnTo>
                  <a:pt x="168" y="20"/>
                </a:lnTo>
                <a:lnTo>
                  <a:pt x="164" y="28"/>
                </a:lnTo>
                <a:lnTo>
                  <a:pt x="162" y="38"/>
                </a:lnTo>
                <a:lnTo>
                  <a:pt x="160" y="48"/>
                </a:lnTo>
                <a:lnTo>
                  <a:pt x="160" y="48"/>
                </a:lnTo>
                <a:lnTo>
                  <a:pt x="178" y="50"/>
                </a:lnTo>
                <a:lnTo>
                  <a:pt x="192" y="54"/>
                </a:lnTo>
                <a:lnTo>
                  <a:pt x="192" y="54"/>
                </a:lnTo>
                <a:lnTo>
                  <a:pt x="194" y="54"/>
                </a:lnTo>
                <a:lnTo>
                  <a:pt x="194" y="54"/>
                </a:lnTo>
                <a:lnTo>
                  <a:pt x="204" y="38"/>
                </a:lnTo>
                <a:lnTo>
                  <a:pt x="204" y="38"/>
                </a:lnTo>
                <a:lnTo>
                  <a:pt x="212" y="30"/>
                </a:lnTo>
                <a:lnTo>
                  <a:pt x="220" y="24"/>
                </a:lnTo>
                <a:lnTo>
                  <a:pt x="230" y="20"/>
                </a:lnTo>
                <a:lnTo>
                  <a:pt x="240" y="20"/>
                </a:lnTo>
                <a:lnTo>
                  <a:pt x="240" y="20"/>
                </a:lnTo>
                <a:lnTo>
                  <a:pt x="252" y="20"/>
                </a:lnTo>
                <a:lnTo>
                  <a:pt x="264" y="22"/>
                </a:lnTo>
                <a:lnTo>
                  <a:pt x="274" y="26"/>
                </a:lnTo>
                <a:lnTo>
                  <a:pt x="284" y="32"/>
                </a:lnTo>
                <a:lnTo>
                  <a:pt x="284" y="32"/>
                </a:lnTo>
                <a:lnTo>
                  <a:pt x="294" y="38"/>
                </a:lnTo>
                <a:lnTo>
                  <a:pt x="302" y="46"/>
                </a:lnTo>
                <a:lnTo>
                  <a:pt x="308" y="56"/>
                </a:lnTo>
                <a:lnTo>
                  <a:pt x="314" y="68"/>
                </a:lnTo>
                <a:lnTo>
                  <a:pt x="314" y="68"/>
                </a:lnTo>
                <a:lnTo>
                  <a:pt x="318" y="80"/>
                </a:lnTo>
                <a:lnTo>
                  <a:pt x="322" y="94"/>
                </a:lnTo>
                <a:lnTo>
                  <a:pt x="322" y="108"/>
                </a:lnTo>
                <a:lnTo>
                  <a:pt x="322" y="122"/>
                </a:lnTo>
                <a:lnTo>
                  <a:pt x="322" y="122"/>
                </a:lnTo>
                <a:lnTo>
                  <a:pt x="318" y="144"/>
                </a:lnTo>
                <a:lnTo>
                  <a:pt x="312" y="166"/>
                </a:lnTo>
                <a:lnTo>
                  <a:pt x="302" y="186"/>
                </a:lnTo>
                <a:lnTo>
                  <a:pt x="292" y="206"/>
                </a:lnTo>
                <a:lnTo>
                  <a:pt x="292" y="206"/>
                </a:lnTo>
                <a:lnTo>
                  <a:pt x="278" y="222"/>
                </a:lnTo>
                <a:lnTo>
                  <a:pt x="270" y="230"/>
                </a:lnTo>
                <a:lnTo>
                  <a:pt x="260" y="236"/>
                </a:lnTo>
                <a:lnTo>
                  <a:pt x="260" y="236"/>
                </a:lnTo>
                <a:lnTo>
                  <a:pt x="250" y="240"/>
                </a:lnTo>
                <a:lnTo>
                  <a:pt x="242" y="242"/>
                </a:lnTo>
                <a:lnTo>
                  <a:pt x="232" y="242"/>
                </a:lnTo>
                <a:lnTo>
                  <a:pt x="222" y="240"/>
                </a:lnTo>
                <a:lnTo>
                  <a:pt x="222" y="240"/>
                </a:lnTo>
                <a:lnTo>
                  <a:pt x="220" y="240"/>
                </a:lnTo>
                <a:lnTo>
                  <a:pt x="220" y="240"/>
                </a:lnTo>
                <a:lnTo>
                  <a:pt x="204" y="252"/>
                </a:lnTo>
                <a:lnTo>
                  <a:pt x="204" y="252"/>
                </a:lnTo>
                <a:lnTo>
                  <a:pt x="194" y="256"/>
                </a:lnTo>
                <a:lnTo>
                  <a:pt x="184" y="260"/>
                </a:lnTo>
                <a:lnTo>
                  <a:pt x="172" y="262"/>
                </a:lnTo>
                <a:lnTo>
                  <a:pt x="160" y="262"/>
                </a:lnTo>
                <a:lnTo>
                  <a:pt x="160" y="262"/>
                </a:lnTo>
                <a:lnTo>
                  <a:pt x="144" y="258"/>
                </a:lnTo>
                <a:lnTo>
                  <a:pt x="128" y="250"/>
                </a:lnTo>
                <a:lnTo>
                  <a:pt x="128" y="250"/>
                </a:lnTo>
                <a:lnTo>
                  <a:pt x="126" y="250"/>
                </a:lnTo>
                <a:lnTo>
                  <a:pt x="126" y="250"/>
                </a:lnTo>
                <a:lnTo>
                  <a:pt x="118" y="254"/>
                </a:lnTo>
                <a:lnTo>
                  <a:pt x="110" y="256"/>
                </a:lnTo>
                <a:lnTo>
                  <a:pt x="104" y="258"/>
                </a:lnTo>
                <a:lnTo>
                  <a:pt x="96" y="256"/>
                </a:lnTo>
                <a:lnTo>
                  <a:pt x="96" y="256"/>
                </a:lnTo>
                <a:lnTo>
                  <a:pt x="86" y="254"/>
                </a:lnTo>
                <a:lnTo>
                  <a:pt x="76" y="248"/>
                </a:lnTo>
                <a:lnTo>
                  <a:pt x="58" y="236"/>
                </a:lnTo>
                <a:lnTo>
                  <a:pt x="58" y="236"/>
                </a:lnTo>
                <a:lnTo>
                  <a:pt x="48" y="226"/>
                </a:lnTo>
                <a:lnTo>
                  <a:pt x="38" y="216"/>
                </a:lnTo>
                <a:lnTo>
                  <a:pt x="24" y="194"/>
                </a:lnTo>
                <a:lnTo>
                  <a:pt x="24" y="194"/>
                </a:lnTo>
                <a:lnTo>
                  <a:pt x="12" y="170"/>
                </a:lnTo>
                <a:lnTo>
                  <a:pt x="4" y="146"/>
                </a:lnTo>
                <a:lnTo>
                  <a:pt x="4" y="146"/>
                </a:lnTo>
                <a:lnTo>
                  <a:pt x="2" y="136"/>
                </a:lnTo>
                <a:lnTo>
                  <a:pt x="2" y="136"/>
                </a:lnTo>
                <a:close/>
                <a:moveTo>
                  <a:pt x="94" y="180"/>
                </a:moveTo>
                <a:lnTo>
                  <a:pt x="94" y="180"/>
                </a:lnTo>
                <a:lnTo>
                  <a:pt x="94" y="184"/>
                </a:lnTo>
                <a:lnTo>
                  <a:pt x="92" y="186"/>
                </a:lnTo>
                <a:lnTo>
                  <a:pt x="90" y="186"/>
                </a:lnTo>
                <a:lnTo>
                  <a:pt x="86" y="186"/>
                </a:lnTo>
                <a:lnTo>
                  <a:pt x="86" y="186"/>
                </a:lnTo>
                <a:lnTo>
                  <a:pt x="80" y="182"/>
                </a:lnTo>
                <a:lnTo>
                  <a:pt x="80" y="182"/>
                </a:lnTo>
                <a:lnTo>
                  <a:pt x="78" y="182"/>
                </a:lnTo>
                <a:lnTo>
                  <a:pt x="78" y="180"/>
                </a:lnTo>
                <a:lnTo>
                  <a:pt x="78" y="180"/>
                </a:lnTo>
                <a:lnTo>
                  <a:pt x="80" y="174"/>
                </a:lnTo>
                <a:lnTo>
                  <a:pt x="76" y="168"/>
                </a:lnTo>
                <a:lnTo>
                  <a:pt x="76" y="168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6" y="172"/>
                </a:lnTo>
                <a:lnTo>
                  <a:pt x="66" y="172"/>
                </a:lnTo>
                <a:lnTo>
                  <a:pt x="68" y="180"/>
                </a:lnTo>
                <a:lnTo>
                  <a:pt x="72" y="188"/>
                </a:lnTo>
                <a:lnTo>
                  <a:pt x="82" y="202"/>
                </a:lnTo>
                <a:lnTo>
                  <a:pt x="82" y="202"/>
                </a:lnTo>
                <a:lnTo>
                  <a:pt x="86" y="206"/>
                </a:lnTo>
                <a:lnTo>
                  <a:pt x="90" y="208"/>
                </a:lnTo>
                <a:lnTo>
                  <a:pt x="102" y="214"/>
                </a:lnTo>
                <a:lnTo>
                  <a:pt x="102" y="214"/>
                </a:lnTo>
                <a:lnTo>
                  <a:pt x="102" y="206"/>
                </a:lnTo>
                <a:lnTo>
                  <a:pt x="102" y="206"/>
                </a:lnTo>
                <a:lnTo>
                  <a:pt x="104" y="204"/>
                </a:lnTo>
                <a:lnTo>
                  <a:pt x="108" y="204"/>
                </a:lnTo>
                <a:lnTo>
                  <a:pt x="108" y="204"/>
                </a:lnTo>
                <a:lnTo>
                  <a:pt x="116" y="208"/>
                </a:lnTo>
                <a:lnTo>
                  <a:pt x="116" y="208"/>
                </a:lnTo>
                <a:lnTo>
                  <a:pt x="120" y="210"/>
                </a:lnTo>
                <a:lnTo>
                  <a:pt x="126" y="210"/>
                </a:lnTo>
                <a:lnTo>
                  <a:pt x="126" y="210"/>
                </a:lnTo>
                <a:lnTo>
                  <a:pt x="126" y="218"/>
                </a:lnTo>
                <a:lnTo>
                  <a:pt x="126" y="218"/>
                </a:lnTo>
                <a:lnTo>
                  <a:pt x="128" y="224"/>
                </a:lnTo>
                <a:lnTo>
                  <a:pt x="134" y="228"/>
                </a:lnTo>
                <a:lnTo>
                  <a:pt x="134" y="228"/>
                </a:lnTo>
                <a:lnTo>
                  <a:pt x="144" y="228"/>
                </a:lnTo>
                <a:lnTo>
                  <a:pt x="144" y="228"/>
                </a:lnTo>
                <a:lnTo>
                  <a:pt x="156" y="228"/>
                </a:lnTo>
                <a:lnTo>
                  <a:pt x="156" y="228"/>
                </a:lnTo>
                <a:lnTo>
                  <a:pt x="168" y="228"/>
                </a:lnTo>
                <a:lnTo>
                  <a:pt x="180" y="228"/>
                </a:lnTo>
                <a:lnTo>
                  <a:pt x="180" y="228"/>
                </a:lnTo>
                <a:lnTo>
                  <a:pt x="190" y="224"/>
                </a:lnTo>
                <a:lnTo>
                  <a:pt x="190" y="224"/>
                </a:lnTo>
                <a:lnTo>
                  <a:pt x="194" y="222"/>
                </a:lnTo>
                <a:lnTo>
                  <a:pt x="194" y="218"/>
                </a:lnTo>
                <a:lnTo>
                  <a:pt x="194" y="218"/>
                </a:lnTo>
                <a:lnTo>
                  <a:pt x="196" y="208"/>
                </a:lnTo>
                <a:lnTo>
                  <a:pt x="196" y="208"/>
                </a:lnTo>
                <a:lnTo>
                  <a:pt x="198" y="202"/>
                </a:lnTo>
                <a:lnTo>
                  <a:pt x="202" y="200"/>
                </a:lnTo>
                <a:lnTo>
                  <a:pt x="202" y="200"/>
                </a:lnTo>
                <a:lnTo>
                  <a:pt x="210" y="200"/>
                </a:lnTo>
                <a:lnTo>
                  <a:pt x="218" y="198"/>
                </a:lnTo>
                <a:lnTo>
                  <a:pt x="218" y="198"/>
                </a:lnTo>
                <a:lnTo>
                  <a:pt x="224" y="198"/>
                </a:lnTo>
                <a:lnTo>
                  <a:pt x="230" y="194"/>
                </a:lnTo>
                <a:lnTo>
                  <a:pt x="230" y="194"/>
                </a:lnTo>
                <a:lnTo>
                  <a:pt x="236" y="184"/>
                </a:lnTo>
                <a:lnTo>
                  <a:pt x="236" y="184"/>
                </a:lnTo>
                <a:lnTo>
                  <a:pt x="242" y="172"/>
                </a:lnTo>
                <a:lnTo>
                  <a:pt x="248" y="160"/>
                </a:lnTo>
                <a:lnTo>
                  <a:pt x="248" y="160"/>
                </a:lnTo>
                <a:lnTo>
                  <a:pt x="252" y="148"/>
                </a:lnTo>
                <a:lnTo>
                  <a:pt x="256" y="134"/>
                </a:lnTo>
                <a:lnTo>
                  <a:pt x="256" y="134"/>
                </a:lnTo>
                <a:lnTo>
                  <a:pt x="256" y="124"/>
                </a:lnTo>
                <a:lnTo>
                  <a:pt x="254" y="114"/>
                </a:lnTo>
                <a:lnTo>
                  <a:pt x="254" y="114"/>
                </a:lnTo>
                <a:lnTo>
                  <a:pt x="254" y="116"/>
                </a:lnTo>
                <a:lnTo>
                  <a:pt x="254" y="116"/>
                </a:lnTo>
                <a:lnTo>
                  <a:pt x="250" y="132"/>
                </a:lnTo>
                <a:lnTo>
                  <a:pt x="250" y="132"/>
                </a:lnTo>
                <a:lnTo>
                  <a:pt x="246" y="144"/>
                </a:lnTo>
                <a:lnTo>
                  <a:pt x="240" y="154"/>
                </a:lnTo>
                <a:lnTo>
                  <a:pt x="240" y="154"/>
                </a:lnTo>
                <a:lnTo>
                  <a:pt x="230" y="162"/>
                </a:lnTo>
                <a:lnTo>
                  <a:pt x="230" y="162"/>
                </a:lnTo>
                <a:lnTo>
                  <a:pt x="226" y="166"/>
                </a:lnTo>
                <a:lnTo>
                  <a:pt x="226" y="170"/>
                </a:lnTo>
                <a:lnTo>
                  <a:pt x="226" y="174"/>
                </a:lnTo>
                <a:lnTo>
                  <a:pt x="226" y="174"/>
                </a:lnTo>
                <a:lnTo>
                  <a:pt x="226" y="174"/>
                </a:lnTo>
                <a:lnTo>
                  <a:pt x="226" y="174"/>
                </a:lnTo>
                <a:lnTo>
                  <a:pt x="226" y="180"/>
                </a:lnTo>
                <a:lnTo>
                  <a:pt x="220" y="182"/>
                </a:lnTo>
                <a:lnTo>
                  <a:pt x="220" y="182"/>
                </a:lnTo>
                <a:lnTo>
                  <a:pt x="216" y="182"/>
                </a:lnTo>
                <a:lnTo>
                  <a:pt x="212" y="180"/>
                </a:lnTo>
                <a:lnTo>
                  <a:pt x="212" y="180"/>
                </a:lnTo>
                <a:lnTo>
                  <a:pt x="210" y="178"/>
                </a:lnTo>
                <a:lnTo>
                  <a:pt x="206" y="178"/>
                </a:lnTo>
                <a:lnTo>
                  <a:pt x="206" y="178"/>
                </a:lnTo>
                <a:lnTo>
                  <a:pt x="194" y="184"/>
                </a:lnTo>
                <a:lnTo>
                  <a:pt x="182" y="190"/>
                </a:lnTo>
                <a:lnTo>
                  <a:pt x="182" y="190"/>
                </a:lnTo>
                <a:lnTo>
                  <a:pt x="180" y="192"/>
                </a:lnTo>
                <a:lnTo>
                  <a:pt x="180" y="192"/>
                </a:lnTo>
                <a:lnTo>
                  <a:pt x="176" y="206"/>
                </a:lnTo>
                <a:lnTo>
                  <a:pt x="176" y="206"/>
                </a:lnTo>
                <a:lnTo>
                  <a:pt x="176" y="208"/>
                </a:lnTo>
                <a:lnTo>
                  <a:pt x="174" y="208"/>
                </a:lnTo>
                <a:lnTo>
                  <a:pt x="174" y="208"/>
                </a:lnTo>
                <a:lnTo>
                  <a:pt x="156" y="206"/>
                </a:lnTo>
                <a:lnTo>
                  <a:pt x="156" y="206"/>
                </a:lnTo>
                <a:lnTo>
                  <a:pt x="152" y="204"/>
                </a:lnTo>
                <a:lnTo>
                  <a:pt x="152" y="198"/>
                </a:lnTo>
                <a:lnTo>
                  <a:pt x="152" y="198"/>
                </a:lnTo>
                <a:lnTo>
                  <a:pt x="150" y="194"/>
                </a:lnTo>
                <a:lnTo>
                  <a:pt x="150" y="194"/>
                </a:lnTo>
                <a:lnTo>
                  <a:pt x="150" y="192"/>
                </a:lnTo>
                <a:lnTo>
                  <a:pt x="148" y="192"/>
                </a:lnTo>
                <a:lnTo>
                  <a:pt x="148" y="192"/>
                </a:lnTo>
                <a:lnTo>
                  <a:pt x="140" y="194"/>
                </a:lnTo>
                <a:lnTo>
                  <a:pt x="132" y="192"/>
                </a:lnTo>
                <a:lnTo>
                  <a:pt x="132" y="192"/>
                </a:lnTo>
                <a:lnTo>
                  <a:pt x="106" y="184"/>
                </a:lnTo>
                <a:lnTo>
                  <a:pt x="106" y="184"/>
                </a:lnTo>
                <a:lnTo>
                  <a:pt x="94" y="180"/>
                </a:lnTo>
                <a:lnTo>
                  <a:pt x="94" y="180"/>
                </a:lnTo>
                <a:close/>
                <a:moveTo>
                  <a:pt x="138" y="134"/>
                </a:moveTo>
                <a:lnTo>
                  <a:pt x="138" y="134"/>
                </a:lnTo>
                <a:lnTo>
                  <a:pt x="136" y="130"/>
                </a:lnTo>
                <a:lnTo>
                  <a:pt x="136" y="130"/>
                </a:lnTo>
                <a:lnTo>
                  <a:pt x="122" y="106"/>
                </a:lnTo>
                <a:lnTo>
                  <a:pt x="122" y="106"/>
                </a:lnTo>
                <a:lnTo>
                  <a:pt x="118" y="98"/>
                </a:lnTo>
                <a:lnTo>
                  <a:pt x="116" y="92"/>
                </a:lnTo>
                <a:lnTo>
                  <a:pt x="116" y="92"/>
                </a:lnTo>
                <a:lnTo>
                  <a:pt x="114" y="86"/>
                </a:lnTo>
                <a:lnTo>
                  <a:pt x="114" y="86"/>
                </a:lnTo>
                <a:lnTo>
                  <a:pt x="112" y="86"/>
                </a:lnTo>
                <a:lnTo>
                  <a:pt x="110" y="86"/>
                </a:lnTo>
                <a:lnTo>
                  <a:pt x="110" y="86"/>
                </a:lnTo>
                <a:lnTo>
                  <a:pt x="98" y="98"/>
                </a:lnTo>
                <a:lnTo>
                  <a:pt x="98" y="98"/>
                </a:lnTo>
                <a:lnTo>
                  <a:pt x="78" y="118"/>
                </a:lnTo>
                <a:lnTo>
                  <a:pt x="78" y="118"/>
                </a:lnTo>
                <a:lnTo>
                  <a:pt x="72" y="126"/>
                </a:lnTo>
                <a:lnTo>
                  <a:pt x="72" y="126"/>
                </a:lnTo>
                <a:lnTo>
                  <a:pt x="72" y="128"/>
                </a:lnTo>
                <a:lnTo>
                  <a:pt x="74" y="130"/>
                </a:lnTo>
                <a:lnTo>
                  <a:pt x="74" y="130"/>
                </a:lnTo>
                <a:lnTo>
                  <a:pt x="94" y="132"/>
                </a:lnTo>
                <a:lnTo>
                  <a:pt x="94" y="132"/>
                </a:lnTo>
                <a:lnTo>
                  <a:pt x="114" y="134"/>
                </a:lnTo>
                <a:lnTo>
                  <a:pt x="136" y="138"/>
                </a:lnTo>
                <a:lnTo>
                  <a:pt x="136" y="138"/>
                </a:lnTo>
                <a:lnTo>
                  <a:pt x="138" y="136"/>
                </a:lnTo>
                <a:lnTo>
                  <a:pt x="138" y="134"/>
                </a:lnTo>
                <a:lnTo>
                  <a:pt x="138" y="134"/>
                </a:lnTo>
                <a:close/>
                <a:moveTo>
                  <a:pt x="158" y="108"/>
                </a:moveTo>
                <a:lnTo>
                  <a:pt x="158" y="108"/>
                </a:lnTo>
                <a:lnTo>
                  <a:pt x="156" y="114"/>
                </a:lnTo>
                <a:lnTo>
                  <a:pt x="156" y="114"/>
                </a:lnTo>
                <a:lnTo>
                  <a:pt x="154" y="128"/>
                </a:lnTo>
                <a:lnTo>
                  <a:pt x="148" y="140"/>
                </a:lnTo>
                <a:lnTo>
                  <a:pt x="148" y="140"/>
                </a:lnTo>
                <a:lnTo>
                  <a:pt x="142" y="156"/>
                </a:lnTo>
                <a:lnTo>
                  <a:pt x="142" y="156"/>
                </a:lnTo>
                <a:lnTo>
                  <a:pt x="142" y="162"/>
                </a:lnTo>
                <a:lnTo>
                  <a:pt x="142" y="164"/>
                </a:lnTo>
                <a:lnTo>
                  <a:pt x="146" y="164"/>
                </a:lnTo>
                <a:lnTo>
                  <a:pt x="146" y="164"/>
                </a:lnTo>
                <a:lnTo>
                  <a:pt x="154" y="164"/>
                </a:lnTo>
                <a:lnTo>
                  <a:pt x="154" y="164"/>
                </a:lnTo>
                <a:lnTo>
                  <a:pt x="164" y="162"/>
                </a:lnTo>
                <a:lnTo>
                  <a:pt x="164" y="162"/>
                </a:lnTo>
                <a:lnTo>
                  <a:pt x="172" y="160"/>
                </a:lnTo>
                <a:lnTo>
                  <a:pt x="180" y="156"/>
                </a:lnTo>
                <a:lnTo>
                  <a:pt x="180" y="156"/>
                </a:lnTo>
                <a:lnTo>
                  <a:pt x="180" y="156"/>
                </a:lnTo>
                <a:lnTo>
                  <a:pt x="180" y="156"/>
                </a:lnTo>
                <a:lnTo>
                  <a:pt x="182" y="156"/>
                </a:lnTo>
                <a:lnTo>
                  <a:pt x="186" y="156"/>
                </a:lnTo>
                <a:lnTo>
                  <a:pt x="186" y="156"/>
                </a:lnTo>
                <a:lnTo>
                  <a:pt x="186" y="158"/>
                </a:lnTo>
                <a:lnTo>
                  <a:pt x="186" y="158"/>
                </a:lnTo>
                <a:lnTo>
                  <a:pt x="186" y="154"/>
                </a:lnTo>
                <a:lnTo>
                  <a:pt x="186" y="150"/>
                </a:lnTo>
                <a:lnTo>
                  <a:pt x="186" y="150"/>
                </a:lnTo>
                <a:lnTo>
                  <a:pt x="178" y="138"/>
                </a:lnTo>
                <a:lnTo>
                  <a:pt x="178" y="138"/>
                </a:lnTo>
                <a:lnTo>
                  <a:pt x="172" y="130"/>
                </a:lnTo>
                <a:lnTo>
                  <a:pt x="166" y="122"/>
                </a:lnTo>
                <a:lnTo>
                  <a:pt x="166" y="122"/>
                </a:lnTo>
                <a:lnTo>
                  <a:pt x="162" y="112"/>
                </a:lnTo>
                <a:lnTo>
                  <a:pt x="162" y="112"/>
                </a:lnTo>
                <a:lnTo>
                  <a:pt x="160" y="110"/>
                </a:lnTo>
                <a:lnTo>
                  <a:pt x="158" y="108"/>
                </a:lnTo>
                <a:lnTo>
                  <a:pt x="158" y="108"/>
                </a:lnTo>
                <a:close/>
                <a:moveTo>
                  <a:pt x="236" y="114"/>
                </a:moveTo>
                <a:lnTo>
                  <a:pt x="236" y="114"/>
                </a:lnTo>
                <a:lnTo>
                  <a:pt x="236" y="110"/>
                </a:lnTo>
                <a:lnTo>
                  <a:pt x="236" y="110"/>
                </a:lnTo>
                <a:lnTo>
                  <a:pt x="238" y="108"/>
                </a:lnTo>
                <a:lnTo>
                  <a:pt x="236" y="106"/>
                </a:lnTo>
                <a:lnTo>
                  <a:pt x="236" y="106"/>
                </a:lnTo>
                <a:lnTo>
                  <a:pt x="234" y="106"/>
                </a:lnTo>
                <a:lnTo>
                  <a:pt x="234" y="106"/>
                </a:lnTo>
                <a:lnTo>
                  <a:pt x="226" y="98"/>
                </a:lnTo>
                <a:lnTo>
                  <a:pt x="218" y="90"/>
                </a:lnTo>
                <a:lnTo>
                  <a:pt x="218" y="90"/>
                </a:lnTo>
                <a:lnTo>
                  <a:pt x="204" y="76"/>
                </a:lnTo>
                <a:lnTo>
                  <a:pt x="204" y="76"/>
                </a:lnTo>
                <a:lnTo>
                  <a:pt x="202" y="74"/>
                </a:lnTo>
                <a:lnTo>
                  <a:pt x="202" y="74"/>
                </a:lnTo>
                <a:lnTo>
                  <a:pt x="198" y="102"/>
                </a:lnTo>
                <a:lnTo>
                  <a:pt x="198" y="102"/>
                </a:lnTo>
                <a:lnTo>
                  <a:pt x="194" y="114"/>
                </a:lnTo>
                <a:lnTo>
                  <a:pt x="194" y="114"/>
                </a:lnTo>
                <a:lnTo>
                  <a:pt x="192" y="120"/>
                </a:lnTo>
                <a:lnTo>
                  <a:pt x="192" y="126"/>
                </a:lnTo>
                <a:lnTo>
                  <a:pt x="192" y="126"/>
                </a:lnTo>
                <a:lnTo>
                  <a:pt x="194" y="128"/>
                </a:lnTo>
                <a:lnTo>
                  <a:pt x="194" y="128"/>
                </a:lnTo>
                <a:lnTo>
                  <a:pt x="204" y="126"/>
                </a:lnTo>
                <a:lnTo>
                  <a:pt x="204" y="126"/>
                </a:lnTo>
                <a:lnTo>
                  <a:pt x="216" y="122"/>
                </a:lnTo>
                <a:lnTo>
                  <a:pt x="228" y="116"/>
                </a:lnTo>
                <a:lnTo>
                  <a:pt x="228" y="116"/>
                </a:lnTo>
                <a:lnTo>
                  <a:pt x="232" y="114"/>
                </a:lnTo>
                <a:lnTo>
                  <a:pt x="236" y="114"/>
                </a:lnTo>
                <a:lnTo>
                  <a:pt x="236" y="114"/>
                </a:lnTo>
                <a:lnTo>
                  <a:pt x="236" y="114"/>
                </a:lnTo>
                <a:lnTo>
                  <a:pt x="236" y="114"/>
                </a:lnTo>
                <a:close/>
              </a:path>
            </a:pathLst>
          </a:cu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8"/>
          <p:cNvSpPr>
            <a:spLocks/>
          </p:cNvSpPr>
          <p:nvPr/>
        </p:nvSpPr>
        <p:spPr bwMode="auto">
          <a:xfrm>
            <a:off x="9207500" y="3223916"/>
            <a:ext cx="809625" cy="381000"/>
          </a:xfrm>
          <a:custGeom>
            <a:avLst/>
            <a:gdLst>
              <a:gd name="T0" fmla="*/ 0 w 510"/>
              <a:gd name="T1" fmla="*/ 192 h 240"/>
              <a:gd name="T2" fmla="*/ 10 w 510"/>
              <a:gd name="T3" fmla="*/ 160 h 240"/>
              <a:gd name="T4" fmla="*/ 56 w 510"/>
              <a:gd name="T5" fmla="*/ 118 h 240"/>
              <a:gd name="T6" fmla="*/ 90 w 510"/>
              <a:gd name="T7" fmla="*/ 104 h 240"/>
              <a:gd name="T8" fmla="*/ 100 w 510"/>
              <a:gd name="T9" fmla="*/ 94 h 240"/>
              <a:gd name="T10" fmla="*/ 104 w 510"/>
              <a:gd name="T11" fmla="*/ 100 h 240"/>
              <a:gd name="T12" fmla="*/ 174 w 510"/>
              <a:gd name="T13" fmla="*/ 110 h 240"/>
              <a:gd name="T14" fmla="*/ 200 w 510"/>
              <a:gd name="T15" fmla="*/ 110 h 240"/>
              <a:gd name="T16" fmla="*/ 206 w 510"/>
              <a:gd name="T17" fmla="*/ 102 h 240"/>
              <a:gd name="T18" fmla="*/ 204 w 510"/>
              <a:gd name="T19" fmla="*/ 82 h 240"/>
              <a:gd name="T20" fmla="*/ 200 w 510"/>
              <a:gd name="T21" fmla="*/ 64 h 240"/>
              <a:gd name="T22" fmla="*/ 216 w 510"/>
              <a:gd name="T23" fmla="*/ 66 h 240"/>
              <a:gd name="T24" fmla="*/ 238 w 510"/>
              <a:gd name="T25" fmla="*/ 60 h 240"/>
              <a:gd name="T26" fmla="*/ 242 w 510"/>
              <a:gd name="T27" fmla="*/ 46 h 240"/>
              <a:gd name="T28" fmla="*/ 250 w 510"/>
              <a:gd name="T29" fmla="*/ 44 h 240"/>
              <a:gd name="T30" fmla="*/ 262 w 510"/>
              <a:gd name="T31" fmla="*/ 60 h 240"/>
              <a:gd name="T32" fmla="*/ 272 w 510"/>
              <a:gd name="T33" fmla="*/ 72 h 240"/>
              <a:gd name="T34" fmla="*/ 292 w 510"/>
              <a:gd name="T35" fmla="*/ 82 h 240"/>
              <a:gd name="T36" fmla="*/ 366 w 510"/>
              <a:gd name="T37" fmla="*/ 30 h 240"/>
              <a:gd name="T38" fmla="*/ 368 w 510"/>
              <a:gd name="T39" fmla="*/ 24 h 240"/>
              <a:gd name="T40" fmla="*/ 372 w 510"/>
              <a:gd name="T41" fmla="*/ 18 h 240"/>
              <a:gd name="T42" fmla="*/ 404 w 510"/>
              <a:gd name="T43" fmla="*/ 6 h 240"/>
              <a:gd name="T44" fmla="*/ 464 w 510"/>
              <a:gd name="T45" fmla="*/ 2 h 240"/>
              <a:gd name="T46" fmla="*/ 506 w 510"/>
              <a:gd name="T47" fmla="*/ 20 h 240"/>
              <a:gd name="T48" fmla="*/ 502 w 510"/>
              <a:gd name="T49" fmla="*/ 32 h 240"/>
              <a:gd name="T50" fmla="*/ 476 w 510"/>
              <a:gd name="T51" fmla="*/ 36 h 240"/>
              <a:gd name="T52" fmla="*/ 466 w 510"/>
              <a:gd name="T53" fmla="*/ 60 h 240"/>
              <a:gd name="T54" fmla="*/ 454 w 510"/>
              <a:gd name="T55" fmla="*/ 74 h 240"/>
              <a:gd name="T56" fmla="*/ 426 w 510"/>
              <a:gd name="T57" fmla="*/ 98 h 240"/>
              <a:gd name="T58" fmla="*/ 422 w 510"/>
              <a:gd name="T59" fmla="*/ 120 h 240"/>
              <a:gd name="T60" fmla="*/ 414 w 510"/>
              <a:gd name="T61" fmla="*/ 128 h 240"/>
              <a:gd name="T62" fmla="*/ 364 w 510"/>
              <a:gd name="T63" fmla="*/ 136 h 240"/>
              <a:gd name="T64" fmla="*/ 340 w 510"/>
              <a:gd name="T65" fmla="*/ 168 h 240"/>
              <a:gd name="T66" fmla="*/ 340 w 510"/>
              <a:gd name="T67" fmla="*/ 174 h 240"/>
              <a:gd name="T68" fmla="*/ 350 w 510"/>
              <a:gd name="T69" fmla="*/ 176 h 240"/>
              <a:gd name="T70" fmla="*/ 358 w 510"/>
              <a:gd name="T71" fmla="*/ 188 h 240"/>
              <a:gd name="T72" fmla="*/ 350 w 510"/>
              <a:gd name="T73" fmla="*/ 192 h 240"/>
              <a:gd name="T74" fmla="*/ 332 w 510"/>
              <a:gd name="T75" fmla="*/ 180 h 240"/>
              <a:gd name="T76" fmla="*/ 306 w 510"/>
              <a:gd name="T77" fmla="*/ 176 h 240"/>
              <a:gd name="T78" fmla="*/ 286 w 510"/>
              <a:gd name="T79" fmla="*/ 196 h 240"/>
              <a:gd name="T80" fmla="*/ 264 w 510"/>
              <a:gd name="T81" fmla="*/ 200 h 240"/>
              <a:gd name="T82" fmla="*/ 246 w 510"/>
              <a:gd name="T83" fmla="*/ 210 h 240"/>
              <a:gd name="T84" fmla="*/ 242 w 510"/>
              <a:gd name="T85" fmla="*/ 236 h 240"/>
              <a:gd name="T86" fmla="*/ 228 w 510"/>
              <a:gd name="T87" fmla="*/ 236 h 240"/>
              <a:gd name="T88" fmla="*/ 228 w 510"/>
              <a:gd name="T89" fmla="*/ 232 h 240"/>
              <a:gd name="T90" fmla="*/ 234 w 510"/>
              <a:gd name="T91" fmla="*/ 220 h 240"/>
              <a:gd name="T92" fmla="*/ 210 w 510"/>
              <a:gd name="T93" fmla="*/ 202 h 240"/>
              <a:gd name="T94" fmla="*/ 160 w 510"/>
              <a:gd name="T95" fmla="*/ 202 h 240"/>
              <a:gd name="T96" fmla="*/ 138 w 510"/>
              <a:gd name="T97" fmla="*/ 208 h 240"/>
              <a:gd name="T98" fmla="*/ 114 w 510"/>
              <a:gd name="T99" fmla="*/ 196 h 240"/>
              <a:gd name="T100" fmla="*/ 86 w 510"/>
              <a:gd name="T101" fmla="*/ 190 h 240"/>
              <a:gd name="T102" fmla="*/ 66 w 510"/>
              <a:gd name="T103" fmla="*/ 198 h 240"/>
              <a:gd name="T104" fmla="*/ 44 w 510"/>
              <a:gd name="T105" fmla="*/ 190 h 240"/>
              <a:gd name="T106" fmla="*/ 22 w 510"/>
              <a:gd name="T107" fmla="*/ 188 h 240"/>
              <a:gd name="T108" fmla="*/ 10 w 510"/>
              <a:gd name="T109" fmla="*/ 20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10" h="240">
                <a:moveTo>
                  <a:pt x="4" y="202"/>
                </a:moveTo>
                <a:lnTo>
                  <a:pt x="4" y="202"/>
                </a:lnTo>
                <a:lnTo>
                  <a:pt x="2" y="196"/>
                </a:lnTo>
                <a:lnTo>
                  <a:pt x="0" y="192"/>
                </a:lnTo>
                <a:lnTo>
                  <a:pt x="2" y="180"/>
                </a:lnTo>
                <a:lnTo>
                  <a:pt x="2" y="180"/>
                </a:lnTo>
                <a:lnTo>
                  <a:pt x="4" y="170"/>
                </a:lnTo>
                <a:lnTo>
                  <a:pt x="10" y="160"/>
                </a:lnTo>
                <a:lnTo>
                  <a:pt x="14" y="152"/>
                </a:lnTo>
                <a:lnTo>
                  <a:pt x="22" y="144"/>
                </a:lnTo>
                <a:lnTo>
                  <a:pt x="36" y="128"/>
                </a:lnTo>
                <a:lnTo>
                  <a:pt x="56" y="118"/>
                </a:lnTo>
                <a:lnTo>
                  <a:pt x="56" y="118"/>
                </a:lnTo>
                <a:lnTo>
                  <a:pt x="82" y="108"/>
                </a:lnTo>
                <a:lnTo>
                  <a:pt x="82" y="108"/>
                </a:lnTo>
                <a:lnTo>
                  <a:pt x="90" y="104"/>
                </a:lnTo>
                <a:lnTo>
                  <a:pt x="92" y="100"/>
                </a:lnTo>
                <a:lnTo>
                  <a:pt x="94" y="98"/>
                </a:lnTo>
                <a:lnTo>
                  <a:pt x="94" y="98"/>
                </a:lnTo>
                <a:lnTo>
                  <a:pt x="100" y="94"/>
                </a:lnTo>
                <a:lnTo>
                  <a:pt x="100" y="94"/>
                </a:lnTo>
                <a:lnTo>
                  <a:pt x="102" y="98"/>
                </a:lnTo>
                <a:lnTo>
                  <a:pt x="102" y="98"/>
                </a:lnTo>
                <a:lnTo>
                  <a:pt x="104" y="100"/>
                </a:lnTo>
                <a:lnTo>
                  <a:pt x="106" y="102"/>
                </a:lnTo>
                <a:lnTo>
                  <a:pt x="106" y="102"/>
                </a:lnTo>
                <a:lnTo>
                  <a:pt x="174" y="110"/>
                </a:lnTo>
                <a:lnTo>
                  <a:pt x="174" y="110"/>
                </a:lnTo>
                <a:lnTo>
                  <a:pt x="184" y="112"/>
                </a:lnTo>
                <a:lnTo>
                  <a:pt x="184" y="112"/>
                </a:lnTo>
                <a:lnTo>
                  <a:pt x="200" y="110"/>
                </a:lnTo>
                <a:lnTo>
                  <a:pt x="200" y="110"/>
                </a:lnTo>
                <a:lnTo>
                  <a:pt x="204" y="108"/>
                </a:lnTo>
                <a:lnTo>
                  <a:pt x="206" y="106"/>
                </a:lnTo>
                <a:lnTo>
                  <a:pt x="206" y="102"/>
                </a:lnTo>
                <a:lnTo>
                  <a:pt x="206" y="102"/>
                </a:lnTo>
                <a:lnTo>
                  <a:pt x="206" y="96"/>
                </a:lnTo>
                <a:lnTo>
                  <a:pt x="206" y="96"/>
                </a:lnTo>
                <a:lnTo>
                  <a:pt x="206" y="90"/>
                </a:lnTo>
                <a:lnTo>
                  <a:pt x="204" y="82"/>
                </a:lnTo>
                <a:lnTo>
                  <a:pt x="204" y="82"/>
                </a:lnTo>
                <a:lnTo>
                  <a:pt x="202" y="74"/>
                </a:lnTo>
                <a:lnTo>
                  <a:pt x="200" y="64"/>
                </a:lnTo>
                <a:lnTo>
                  <a:pt x="200" y="64"/>
                </a:lnTo>
                <a:lnTo>
                  <a:pt x="202" y="62"/>
                </a:lnTo>
                <a:lnTo>
                  <a:pt x="204" y="60"/>
                </a:lnTo>
                <a:lnTo>
                  <a:pt x="204" y="60"/>
                </a:lnTo>
                <a:lnTo>
                  <a:pt x="216" y="66"/>
                </a:lnTo>
                <a:lnTo>
                  <a:pt x="216" y="66"/>
                </a:lnTo>
                <a:lnTo>
                  <a:pt x="224" y="66"/>
                </a:lnTo>
                <a:lnTo>
                  <a:pt x="224" y="66"/>
                </a:lnTo>
                <a:lnTo>
                  <a:pt x="238" y="60"/>
                </a:lnTo>
                <a:lnTo>
                  <a:pt x="238" y="60"/>
                </a:lnTo>
                <a:lnTo>
                  <a:pt x="240" y="56"/>
                </a:lnTo>
                <a:lnTo>
                  <a:pt x="240" y="56"/>
                </a:lnTo>
                <a:lnTo>
                  <a:pt x="242" y="46"/>
                </a:lnTo>
                <a:lnTo>
                  <a:pt x="242" y="46"/>
                </a:lnTo>
                <a:lnTo>
                  <a:pt x="246" y="42"/>
                </a:lnTo>
                <a:lnTo>
                  <a:pt x="246" y="42"/>
                </a:lnTo>
                <a:lnTo>
                  <a:pt x="250" y="44"/>
                </a:lnTo>
                <a:lnTo>
                  <a:pt x="250" y="44"/>
                </a:lnTo>
                <a:lnTo>
                  <a:pt x="260" y="56"/>
                </a:lnTo>
                <a:lnTo>
                  <a:pt x="260" y="56"/>
                </a:lnTo>
                <a:lnTo>
                  <a:pt x="262" y="60"/>
                </a:lnTo>
                <a:lnTo>
                  <a:pt x="262" y="60"/>
                </a:lnTo>
                <a:lnTo>
                  <a:pt x="264" y="64"/>
                </a:lnTo>
                <a:lnTo>
                  <a:pt x="264" y="64"/>
                </a:lnTo>
                <a:lnTo>
                  <a:pt x="272" y="72"/>
                </a:lnTo>
                <a:lnTo>
                  <a:pt x="282" y="80"/>
                </a:lnTo>
                <a:lnTo>
                  <a:pt x="282" y="80"/>
                </a:lnTo>
                <a:lnTo>
                  <a:pt x="286" y="82"/>
                </a:lnTo>
                <a:lnTo>
                  <a:pt x="292" y="82"/>
                </a:lnTo>
                <a:lnTo>
                  <a:pt x="298" y="80"/>
                </a:lnTo>
                <a:lnTo>
                  <a:pt x="302" y="76"/>
                </a:lnTo>
                <a:lnTo>
                  <a:pt x="302" y="76"/>
                </a:lnTo>
                <a:lnTo>
                  <a:pt x="366" y="30"/>
                </a:lnTo>
                <a:lnTo>
                  <a:pt x="366" y="30"/>
                </a:lnTo>
                <a:lnTo>
                  <a:pt x="366" y="26"/>
                </a:lnTo>
                <a:lnTo>
                  <a:pt x="368" y="24"/>
                </a:lnTo>
                <a:lnTo>
                  <a:pt x="368" y="24"/>
                </a:lnTo>
                <a:lnTo>
                  <a:pt x="368" y="22"/>
                </a:lnTo>
                <a:lnTo>
                  <a:pt x="368" y="20"/>
                </a:lnTo>
                <a:lnTo>
                  <a:pt x="372" y="18"/>
                </a:lnTo>
                <a:lnTo>
                  <a:pt x="372" y="18"/>
                </a:lnTo>
                <a:lnTo>
                  <a:pt x="380" y="18"/>
                </a:lnTo>
                <a:lnTo>
                  <a:pt x="386" y="16"/>
                </a:lnTo>
                <a:lnTo>
                  <a:pt x="386" y="16"/>
                </a:lnTo>
                <a:lnTo>
                  <a:pt x="404" y="6"/>
                </a:lnTo>
                <a:lnTo>
                  <a:pt x="424" y="2"/>
                </a:lnTo>
                <a:lnTo>
                  <a:pt x="444" y="0"/>
                </a:lnTo>
                <a:lnTo>
                  <a:pt x="464" y="2"/>
                </a:lnTo>
                <a:lnTo>
                  <a:pt x="464" y="2"/>
                </a:lnTo>
                <a:lnTo>
                  <a:pt x="476" y="4"/>
                </a:lnTo>
                <a:lnTo>
                  <a:pt x="486" y="8"/>
                </a:lnTo>
                <a:lnTo>
                  <a:pt x="506" y="20"/>
                </a:lnTo>
                <a:lnTo>
                  <a:pt x="506" y="20"/>
                </a:lnTo>
                <a:lnTo>
                  <a:pt x="508" y="24"/>
                </a:lnTo>
                <a:lnTo>
                  <a:pt x="510" y="28"/>
                </a:lnTo>
                <a:lnTo>
                  <a:pt x="510" y="28"/>
                </a:lnTo>
                <a:lnTo>
                  <a:pt x="502" y="32"/>
                </a:lnTo>
                <a:lnTo>
                  <a:pt x="502" y="32"/>
                </a:lnTo>
                <a:lnTo>
                  <a:pt x="486" y="34"/>
                </a:lnTo>
                <a:lnTo>
                  <a:pt x="486" y="34"/>
                </a:lnTo>
                <a:lnTo>
                  <a:pt x="476" y="36"/>
                </a:lnTo>
                <a:lnTo>
                  <a:pt x="470" y="42"/>
                </a:lnTo>
                <a:lnTo>
                  <a:pt x="466" y="50"/>
                </a:lnTo>
                <a:lnTo>
                  <a:pt x="466" y="60"/>
                </a:lnTo>
                <a:lnTo>
                  <a:pt x="466" y="60"/>
                </a:lnTo>
                <a:lnTo>
                  <a:pt x="466" y="66"/>
                </a:lnTo>
                <a:lnTo>
                  <a:pt x="464" y="70"/>
                </a:lnTo>
                <a:lnTo>
                  <a:pt x="462" y="72"/>
                </a:lnTo>
                <a:lnTo>
                  <a:pt x="454" y="74"/>
                </a:lnTo>
                <a:lnTo>
                  <a:pt x="454" y="74"/>
                </a:lnTo>
                <a:lnTo>
                  <a:pt x="442" y="78"/>
                </a:lnTo>
                <a:lnTo>
                  <a:pt x="432" y="86"/>
                </a:lnTo>
                <a:lnTo>
                  <a:pt x="426" y="98"/>
                </a:lnTo>
                <a:lnTo>
                  <a:pt x="422" y="110"/>
                </a:lnTo>
                <a:lnTo>
                  <a:pt x="422" y="110"/>
                </a:lnTo>
                <a:lnTo>
                  <a:pt x="422" y="120"/>
                </a:lnTo>
                <a:lnTo>
                  <a:pt x="422" y="120"/>
                </a:lnTo>
                <a:lnTo>
                  <a:pt x="420" y="124"/>
                </a:lnTo>
                <a:lnTo>
                  <a:pt x="420" y="126"/>
                </a:lnTo>
                <a:lnTo>
                  <a:pt x="414" y="128"/>
                </a:lnTo>
                <a:lnTo>
                  <a:pt x="414" y="128"/>
                </a:lnTo>
                <a:lnTo>
                  <a:pt x="390" y="126"/>
                </a:lnTo>
                <a:lnTo>
                  <a:pt x="390" y="126"/>
                </a:lnTo>
                <a:lnTo>
                  <a:pt x="376" y="130"/>
                </a:lnTo>
                <a:lnTo>
                  <a:pt x="364" y="136"/>
                </a:lnTo>
                <a:lnTo>
                  <a:pt x="354" y="146"/>
                </a:lnTo>
                <a:lnTo>
                  <a:pt x="344" y="156"/>
                </a:lnTo>
                <a:lnTo>
                  <a:pt x="344" y="156"/>
                </a:lnTo>
                <a:lnTo>
                  <a:pt x="340" y="168"/>
                </a:lnTo>
                <a:lnTo>
                  <a:pt x="340" y="168"/>
                </a:lnTo>
                <a:lnTo>
                  <a:pt x="338" y="170"/>
                </a:lnTo>
                <a:lnTo>
                  <a:pt x="338" y="174"/>
                </a:lnTo>
                <a:lnTo>
                  <a:pt x="340" y="174"/>
                </a:lnTo>
                <a:lnTo>
                  <a:pt x="344" y="176"/>
                </a:lnTo>
                <a:lnTo>
                  <a:pt x="344" y="176"/>
                </a:lnTo>
                <a:lnTo>
                  <a:pt x="350" y="176"/>
                </a:lnTo>
                <a:lnTo>
                  <a:pt x="350" y="176"/>
                </a:lnTo>
                <a:lnTo>
                  <a:pt x="356" y="176"/>
                </a:lnTo>
                <a:lnTo>
                  <a:pt x="358" y="180"/>
                </a:lnTo>
                <a:lnTo>
                  <a:pt x="360" y="184"/>
                </a:lnTo>
                <a:lnTo>
                  <a:pt x="358" y="188"/>
                </a:lnTo>
                <a:lnTo>
                  <a:pt x="358" y="188"/>
                </a:lnTo>
                <a:lnTo>
                  <a:pt x="358" y="192"/>
                </a:lnTo>
                <a:lnTo>
                  <a:pt x="356" y="192"/>
                </a:lnTo>
                <a:lnTo>
                  <a:pt x="350" y="192"/>
                </a:lnTo>
                <a:lnTo>
                  <a:pt x="350" y="192"/>
                </a:lnTo>
                <a:lnTo>
                  <a:pt x="342" y="186"/>
                </a:lnTo>
                <a:lnTo>
                  <a:pt x="342" y="186"/>
                </a:lnTo>
                <a:lnTo>
                  <a:pt x="332" y="180"/>
                </a:lnTo>
                <a:lnTo>
                  <a:pt x="332" y="180"/>
                </a:lnTo>
                <a:lnTo>
                  <a:pt x="324" y="176"/>
                </a:lnTo>
                <a:lnTo>
                  <a:pt x="314" y="174"/>
                </a:lnTo>
                <a:lnTo>
                  <a:pt x="306" y="176"/>
                </a:lnTo>
                <a:lnTo>
                  <a:pt x="300" y="184"/>
                </a:lnTo>
                <a:lnTo>
                  <a:pt x="300" y="184"/>
                </a:lnTo>
                <a:lnTo>
                  <a:pt x="294" y="190"/>
                </a:lnTo>
                <a:lnTo>
                  <a:pt x="286" y="196"/>
                </a:lnTo>
                <a:lnTo>
                  <a:pt x="278" y="198"/>
                </a:lnTo>
                <a:lnTo>
                  <a:pt x="270" y="200"/>
                </a:lnTo>
                <a:lnTo>
                  <a:pt x="270" y="200"/>
                </a:lnTo>
                <a:lnTo>
                  <a:pt x="264" y="200"/>
                </a:lnTo>
                <a:lnTo>
                  <a:pt x="264" y="200"/>
                </a:lnTo>
                <a:lnTo>
                  <a:pt x="254" y="200"/>
                </a:lnTo>
                <a:lnTo>
                  <a:pt x="248" y="204"/>
                </a:lnTo>
                <a:lnTo>
                  <a:pt x="246" y="210"/>
                </a:lnTo>
                <a:lnTo>
                  <a:pt x="244" y="218"/>
                </a:lnTo>
                <a:lnTo>
                  <a:pt x="244" y="218"/>
                </a:lnTo>
                <a:lnTo>
                  <a:pt x="242" y="236"/>
                </a:lnTo>
                <a:lnTo>
                  <a:pt x="242" y="236"/>
                </a:lnTo>
                <a:lnTo>
                  <a:pt x="240" y="238"/>
                </a:lnTo>
                <a:lnTo>
                  <a:pt x="238" y="240"/>
                </a:lnTo>
                <a:lnTo>
                  <a:pt x="238" y="240"/>
                </a:lnTo>
                <a:lnTo>
                  <a:pt x="228" y="236"/>
                </a:lnTo>
                <a:lnTo>
                  <a:pt x="228" y="236"/>
                </a:lnTo>
                <a:lnTo>
                  <a:pt x="228" y="234"/>
                </a:lnTo>
                <a:lnTo>
                  <a:pt x="228" y="232"/>
                </a:lnTo>
                <a:lnTo>
                  <a:pt x="228" y="232"/>
                </a:lnTo>
                <a:lnTo>
                  <a:pt x="232" y="226"/>
                </a:lnTo>
                <a:lnTo>
                  <a:pt x="234" y="222"/>
                </a:lnTo>
                <a:lnTo>
                  <a:pt x="234" y="220"/>
                </a:lnTo>
                <a:lnTo>
                  <a:pt x="234" y="220"/>
                </a:lnTo>
                <a:lnTo>
                  <a:pt x="230" y="214"/>
                </a:lnTo>
                <a:lnTo>
                  <a:pt x="224" y="210"/>
                </a:lnTo>
                <a:lnTo>
                  <a:pt x="224" y="210"/>
                </a:lnTo>
                <a:lnTo>
                  <a:pt x="210" y="202"/>
                </a:lnTo>
                <a:lnTo>
                  <a:pt x="192" y="198"/>
                </a:lnTo>
                <a:lnTo>
                  <a:pt x="176" y="198"/>
                </a:lnTo>
                <a:lnTo>
                  <a:pt x="160" y="202"/>
                </a:lnTo>
                <a:lnTo>
                  <a:pt x="160" y="202"/>
                </a:lnTo>
                <a:lnTo>
                  <a:pt x="148" y="206"/>
                </a:lnTo>
                <a:lnTo>
                  <a:pt x="148" y="206"/>
                </a:lnTo>
                <a:lnTo>
                  <a:pt x="144" y="208"/>
                </a:lnTo>
                <a:lnTo>
                  <a:pt x="138" y="208"/>
                </a:lnTo>
                <a:lnTo>
                  <a:pt x="132" y="206"/>
                </a:lnTo>
                <a:lnTo>
                  <a:pt x="128" y="204"/>
                </a:lnTo>
                <a:lnTo>
                  <a:pt x="128" y="204"/>
                </a:lnTo>
                <a:lnTo>
                  <a:pt x="114" y="196"/>
                </a:lnTo>
                <a:lnTo>
                  <a:pt x="102" y="192"/>
                </a:lnTo>
                <a:lnTo>
                  <a:pt x="102" y="192"/>
                </a:lnTo>
                <a:lnTo>
                  <a:pt x="94" y="190"/>
                </a:lnTo>
                <a:lnTo>
                  <a:pt x="86" y="190"/>
                </a:lnTo>
                <a:lnTo>
                  <a:pt x="78" y="192"/>
                </a:lnTo>
                <a:lnTo>
                  <a:pt x="70" y="196"/>
                </a:lnTo>
                <a:lnTo>
                  <a:pt x="70" y="196"/>
                </a:lnTo>
                <a:lnTo>
                  <a:pt x="66" y="198"/>
                </a:lnTo>
                <a:lnTo>
                  <a:pt x="62" y="198"/>
                </a:lnTo>
                <a:lnTo>
                  <a:pt x="54" y="196"/>
                </a:lnTo>
                <a:lnTo>
                  <a:pt x="54" y="196"/>
                </a:lnTo>
                <a:lnTo>
                  <a:pt x="44" y="190"/>
                </a:lnTo>
                <a:lnTo>
                  <a:pt x="34" y="188"/>
                </a:lnTo>
                <a:lnTo>
                  <a:pt x="34" y="188"/>
                </a:lnTo>
                <a:lnTo>
                  <a:pt x="28" y="186"/>
                </a:lnTo>
                <a:lnTo>
                  <a:pt x="22" y="188"/>
                </a:lnTo>
                <a:lnTo>
                  <a:pt x="16" y="190"/>
                </a:lnTo>
                <a:lnTo>
                  <a:pt x="12" y="196"/>
                </a:lnTo>
                <a:lnTo>
                  <a:pt x="12" y="196"/>
                </a:lnTo>
                <a:lnTo>
                  <a:pt x="10" y="200"/>
                </a:lnTo>
                <a:lnTo>
                  <a:pt x="4" y="202"/>
                </a:lnTo>
                <a:lnTo>
                  <a:pt x="4" y="202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79"/>
          <p:cNvSpPr>
            <a:spLocks/>
          </p:cNvSpPr>
          <p:nvPr/>
        </p:nvSpPr>
        <p:spPr bwMode="auto">
          <a:xfrm>
            <a:off x="8220075" y="2423816"/>
            <a:ext cx="1498600" cy="844550"/>
          </a:xfrm>
          <a:custGeom>
            <a:avLst/>
            <a:gdLst>
              <a:gd name="T0" fmla="*/ 0 w 944"/>
              <a:gd name="T1" fmla="*/ 498 h 532"/>
              <a:gd name="T2" fmla="*/ 18 w 944"/>
              <a:gd name="T3" fmla="*/ 426 h 532"/>
              <a:gd name="T4" fmla="*/ 88 w 944"/>
              <a:gd name="T5" fmla="*/ 350 h 532"/>
              <a:gd name="T6" fmla="*/ 142 w 944"/>
              <a:gd name="T7" fmla="*/ 316 h 532"/>
              <a:gd name="T8" fmla="*/ 160 w 944"/>
              <a:gd name="T9" fmla="*/ 294 h 532"/>
              <a:gd name="T10" fmla="*/ 176 w 944"/>
              <a:gd name="T11" fmla="*/ 302 h 532"/>
              <a:gd name="T12" fmla="*/ 324 w 944"/>
              <a:gd name="T13" fmla="*/ 300 h 532"/>
              <a:gd name="T14" fmla="*/ 364 w 944"/>
              <a:gd name="T15" fmla="*/ 292 h 532"/>
              <a:gd name="T16" fmla="*/ 374 w 944"/>
              <a:gd name="T17" fmla="*/ 272 h 532"/>
              <a:gd name="T18" fmla="*/ 366 w 944"/>
              <a:gd name="T19" fmla="*/ 236 h 532"/>
              <a:gd name="T20" fmla="*/ 352 w 944"/>
              <a:gd name="T21" fmla="*/ 200 h 532"/>
              <a:gd name="T22" fmla="*/ 382 w 944"/>
              <a:gd name="T23" fmla="*/ 198 h 532"/>
              <a:gd name="T24" fmla="*/ 410 w 944"/>
              <a:gd name="T25" fmla="*/ 190 h 532"/>
              <a:gd name="T26" fmla="*/ 426 w 944"/>
              <a:gd name="T27" fmla="*/ 172 h 532"/>
              <a:gd name="T28" fmla="*/ 436 w 944"/>
              <a:gd name="T29" fmla="*/ 146 h 532"/>
              <a:gd name="T30" fmla="*/ 464 w 944"/>
              <a:gd name="T31" fmla="*/ 166 h 532"/>
              <a:gd name="T32" fmla="*/ 474 w 944"/>
              <a:gd name="T33" fmla="*/ 184 h 532"/>
              <a:gd name="T34" fmla="*/ 514 w 944"/>
              <a:gd name="T35" fmla="*/ 208 h 532"/>
              <a:gd name="T36" fmla="*/ 554 w 944"/>
              <a:gd name="T37" fmla="*/ 194 h 532"/>
              <a:gd name="T38" fmla="*/ 664 w 944"/>
              <a:gd name="T39" fmla="*/ 74 h 532"/>
              <a:gd name="T40" fmla="*/ 672 w 944"/>
              <a:gd name="T41" fmla="*/ 62 h 532"/>
              <a:gd name="T42" fmla="*/ 714 w 944"/>
              <a:gd name="T43" fmla="*/ 38 h 532"/>
              <a:gd name="T44" fmla="*/ 806 w 944"/>
              <a:gd name="T45" fmla="*/ 4 h 532"/>
              <a:gd name="T46" fmla="*/ 890 w 944"/>
              <a:gd name="T47" fmla="*/ 8 h 532"/>
              <a:gd name="T48" fmla="*/ 938 w 944"/>
              <a:gd name="T49" fmla="*/ 30 h 532"/>
              <a:gd name="T50" fmla="*/ 928 w 944"/>
              <a:gd name="T51" fmla="*/ 48 h 532"/>
              <a:gd name="T52" fmla="*/ 880 w 944"/>
              <a:gd name="T53" fmla="*/ 64 h 532"/>
              <a:gd name="T54" fmla="*/ 864 w 944"/>
              <a:gd name="T55" fmla="*/ 104 h 532"/>
              <a:gd name="T56" fmla="*/ 864 w 944"/>
              <a:gd name="T57" fmla="*/ 138 h 532"/>
              <a:gd name="T58" fmla="*/ 824 w 944"/>
              <a:gd name="T59" fmla="*/ 156 h 532"/>
              <a:gd name="T60" fmla="*/ 798 w 944"/>
              <a:gd name="T61" fmla="*/ 210 h 532"/>
              <a:gd name="T62" fmla="*/ 798 w 944"/>
              <a:gd name="T63" fmla="*/ 252 h 532"/>
              <a:gd name="T64" fmla="*/ 762 w 944"/>
              <a:gd name="T65" fmla="*/ 262 h 532"/>
              <a:gd name="T66" fmla="*/ 702 w 944"/>
              <a:gd name="T67" fmla="*/ 282 h 532"/>
              <a:gd name="T68" fmla="*/ 660 w 944"/>
              <a:gd name="T69" fmla="*/ 338 h 532"/>
              <a:gd name="T70" fmla="*/ 658 w 944"/>
              <a:gd name="T71" fmla="*/ 374 h 532"/>
              <a:gd name="T72" fmla="*/ 688 w 944"/>
              <a:gd name="T73" fmla="*/ 374 h 532"/>
              <a:gd name="T74" fmla="*/ 696 w 944"/>
              <a:gd name="T75" fmla="*/ 400 h 532"/>
              <a:gd name="T76" fmla="*/ 664 w 944"/>
              <a:gd name="T77" fmla="*/ 396 h 532"/>
              <a:gd name="T78" fmla="*/ 632 w 944"/>
              <a:gd name="T79" fmla="*/ 382 h 532"/>
              <a:gd name="T80" fmla="*/ 592 w 944"/>
              <a:gd name="T81" fmla="*/ 388 h 532"/>
              <a:gd name="T82" fmla="*/ 560 w 944"/>
              <a:gd name="T83" fmla="*/ 430 h 532"/>
              <a:gd name="T84" fmla="*/ 526 w 944"/>
              <a:gd name="T85" fmla="*/ 444 h 532"/>
              <a:gd name="T86" fmla="*/ 494 w 944"/>
              <a:gd name="T87" fmla="*/ 452 h 532"/>
              <a:gd name="T88" fmla="*/ 484 w 944"/>
              <a:gd name="T89" fmla="*/ 486 h 532"/>
              <a:gd name="T90" fmla="*/ 484 w 944"/>
              <a:gd name="T91" fmla="*/ 528 h 532"/>
              <a:gd name="T92" fmla="*/ 460 w 944"/>
              <a:gd name="T93" fmla="*/ 528 h 532"/>
              <a:gd name="T94" fmla="*/ 464 w 944"/>
              <a:gd name="T95" fmla="*/ 498 h 532"/>
              <a:gd name="T96" fmla="*/ 444 w 944"/>
              <a:gd name="T97" fmla="*/ 478 h 532"/>
              <a:gd name="T98" fmla="*/ 378 w 944"/>
              <a:gd name="T99" fmla="*/ 462 h 532"/>
              <a:gd name="T100" fmla="*/ 314 w 944"/>
              <a:gd name="T101" fmla="*/ 482 h 532"/>
              <a:gd name="T102" fmla="*/ 274 w 944"/>
              <a:gd name="T103" fmla="*/ 498 h 532"/>
              <a:gd name="T104" fmla="*/ 198 w 944"/>
              <a:gd name="T105" fmla="*/ 478 h 532"/>
              <a:gd name="T106" fmla="*/ 140 w 944"/>
              <a:gd name="T107" fmla="*/ 498 h 532"/>
              <a:gd name="T108" fmla="*/ 108 w 944"/>
              <a:gd name="T109" fmla="*/ 502 h 532"/>
              <a:gd name="T110" fmla="*/ 54 w 944"/>
              <a:gd name="T111" fmla="*/ 490 h 532"/>
              <a:gd name="T112" fmla="*/ 22 w 944"/>
              <a:gd name="T113" fmla="*/ 522 h 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944" h="532">
                <a:moveTo>
                  <a:pt x="14" y="530"/>
                </a:moveTo>
                <a:lnTo>
                  <a:pt x="14" y="530"/>
                </a:lnTo>
                <a:lnTo>
                  <a:pt x="8" y="518"/>
                </a:lnTo>
                <a:lnTo>
                  <a:pt x="2" y="508"/>
                </a:lnTo>
                <a:lnTo>
                  <a:pt x="0" y="498"/>
                </a:lnTo>
                <a:lnTo>
                  <a:pt x="2" y="488"/>
                </a:lnTo>
                <a:lnTo>
                  <a:pt x="2" y="488"/>
                </a:lnTo>
                <a:lnTo>
                  <a:pt x="4" y="466"/>
                </a:lnTo>
                <a:lnTo>
                  <a:pt x="10" y="446"/>
                </a:lnTo>
                <a:lnTo>
                  <a:pt x="18" y="426"/>
                </a:lnTo>
                <a:lnTo>
                  <a:pt x="28" y="408"/>
                </a:lnTo>
                <a:lnTo>
                  <a:pt x="40" y="392"/>
                </a:lnTo>
                <a:lnTo>
                  <a:pt x="54" y="376"/>
                </a:lnTo>
                <a:lnTo>
                  <a:pt x="70" y="362"/>
                </a:lnTo>
                <a:lnTo>
                  <a:pt x="88" y="350"/>
                </a:lnTo>
                <a:lnTo>
                  <a:pt x="88" y="350"/>
                </a:lnTo>
                <a:lnTo>
                  <a:pt x="112" y="334"/>
                </a:lnTo>
                <a:lnTo>
                  <a:pt x="136" y="322"/>
                </a:lnTo>
                <a:lnTo>
                  <a:pt x="136" y="322"/>
                </a:lnTo>
                <a:lnTo>
                  <a:pt x="142" y="316"/>
                </a:lnTo>
                <a:lnTo>
                  <a:pt x="150" y="312"/>
                </a:lnTo>
                <a:lnTo>
                  <a:pt x="154" y="306"/>
                </a:lnTo>
                <a:lnTo>
                  <a:pt x="158" y="298"/>
                </a:lnTo>
                <a:lnTo>
                  <a:pt x="158" y="298"/>
                </a:lnTo>
                <a:lnTo>
                  <a:pt x="160" y="294"/>
                </a:lnTo>
                <a:lnTo>
                  <a:pt x="164" y="290"/>
                </a:lnTo>
                <a:lnTo>
                  <a:pt x="164" y="290"/>
                </a:lnTo>
                <a:lnTo>
                  <a:pt x="170" y="298"/>
                </a:lnTo>
                <a:lnTo>
                  <a:pt x="170" y="298"/>
                </a:lnTo>
                <a:lnTo>
                  <a:pt x="176" y="302"/>
                </a:lnTo>
                <a:lnTo>
                  <a:pt x="182" y="302"/>
                </a:lnTo>
                <a:lnTo>
                  <a:pt x="182" y="302"/>
                </a:lnTo>
                <a:lnTo>
                  <a:pt x="314" y="300"/>
                </a:lnTo>
                <a:lnTo>
                  <a:pt x="314" y="300"/>
                </a:lnTo>
                <a:lnTo>
                  <a:pt x="324" y="300"/>
                </a:lnTo>
                <a:lnTo>
                  <a:pt x="336" y="298"/>
                </a:lnTo>
                <a:lnTo>
                  <a:pt x="336" y="298"/>
                </a:lnTo>
                <a:lnTo>
                  <a:pt x="350" y="296"/>
                </a:lnTo>
                <a:lnTo>
                  <a:pt x="364" y="292"/>
                </a:lnTo>
                <a:lnTo>
                  <a:pt x="364" y="292"/>
                </a:lnTo>
                <a:lnTo>
                  <a:pt x="370" y="290"/>
                </a:lnTo>
                <a:lnTo>
                  <a:pt x="374" y="286"/>
                </a:lnTo>
                <a:lnTo>
                  <a:pt x="376" y="280"/>
                </a:lnTo>
                <a:lnTo>
                  <a:pt x="374" y="272"/>
                </a:lnTo>
                <a:lnTo>
                  <a:pt x="374" y="272"/>
                </a:lnTo>
                <a:lnTo>
                  <a:pt x="372" y="268"/>
                </a:lnTo>
                <a:lnTo>
                  <a:pt x="372" y="262"/>
                </a:lnTo>
                <a:lnTo>
                  <a:pt x="372" y="262"/>
                </a:lnTo>
                <a:lnTo>
                  <a:pt x="372" y="250"/>
                </a:lnTo>
                <a:lnTo>
                  <a:pt x="366" y="236"/>
                </a:lnTo>
                <a:lnTo>
                  <a:pt x="366" y="236"/>
                </a:lnTo>
                <a:lnTo>
                  <a:pt x="362" y="228"/>
                </a:lnTo>
                <a:lnTo>
                  <a:pt x="358" y="220"/>
                </a:lnTo>
                <a:lnTo>
                  <a:pt x="352" y="200"/>
                </a:lnTo>
                <a:lnTo>
                  <a:pt x="352" y="200"/>
                </a:lnTo>
                <a:lnTo>
                  <a:pt x="356" y="196"/>
                </a:lnTo>
                <a:lnTo>
                  <a:pt x="360" y="194"/>
                </a:lnTo>
                <a:lnTo>
                  <a:pt x="360" y="194"/>
                </a:lnTo>
                <a:lnTo>
                  <a:pt x="372" y="196"/>
                </a:lnTo>
                <a:lnTo>
                  <a:pt x="382" y="198"/>
                </a:lnTo>
                <a:lnTo>
                  <a:pt x="382" y="198"/>
                </a:lnTo>
                <a:lnTo>
                  <a:pt x="390" y="198"/>
                </a:lnTo>
                <a:lnTo>
                  <a:pt x="396" y="198"/>
                </a:lnTo>
                <a:lnTo>
                  <a:pt x="396" y="198"/>
                </a:lnTo>
                <a:lnTo>
                  <a:pt x="410" y="190"/>
                </a:lnTo>
                <a:lnTo>
                  <a:pt x="422" y="182"/>
                </a:lnTo>
                <a:lnTo>
                  <a:pt x="422" y="182"/>
                </a:lnTo>
                <a:lnTo>
                  <a:pt x="426" y="178"/>
                </a:lnTo>
                <a:lnTo>
                  <a:pt x="426" y="172"/>
                </a:lnTo>
                <a:lnTo>
                  <a:pt x="426" y="172"/>
                </a:lnTo>
                <a:lnTo>
                  <a:pt x="430" y="152"/>
                </a:lnTo>
                <a:lnTo>
                  <a:pt x="430" y="152"/>
                </a:lnTo>
                <a:lnTo>
                  <a:pt x="432" y="148"/>
                </a:lnTo>
                <a:lnTo>
                  <a:pt x="436" y="146"/>
                </a:lnTo>
                <a:lnTo>
                  <a:pt x="436" y="146"/>
                </a:lnTo>
                <a:lnTo>
                  <a:pt x="440" y="146"/>
                </a:lnTo>
                <a:lnTo>
                  <a:pt x="444" y="148"/>
                </a:lnTo>
                <a:lnTo>
                  <a:pt x="444" y="148"/>
                </a:lnTo>
                <a:lnTo>
                  <a:pt x="464" y="166"/>
                </a:lnTo>
                <a:lnTo>
                  <a:pt x="464" y="166"/>
                </a:lnTo>
                <a:lnTo>
                  <a:pt x="468" y="170"/>
                </a:lnTo>
                <a:lnTo>
                  <a:pt x="472" y="176"/>
                </a:lnTo>
                <a:lnTo>
                  <a:pt x="472" y="176"/>
                </a:lnTo>
                <a:lnTo>
                  <a:pt x="472" y="180"/>
                </a:lnTo>
                <a:lnTo>
                  <a:pt x="474" y="184"/>
                </a:lnTo>
                <a:lnTo>
                  <a:pt x="474" y="184"/>
                </a:lnTo>
                <a:lnTo>
                  <a:pt x="494" y="196"/>
                </a:lnTo>
                <a:lnTo>
                  <a:pt x="504" y="202"/>
                </a:lnTo>
                <a:lnTo>
                  <a:pt x="514" y="208"/>
                </a:lnTo>
                <a:lnTo>
                  <a:pt x="514" y="208"/>
                </a:lnTo>
                <a:lnTo>
                  <a:pt x="524" y="208"/>
                </a:lnTo>
                <a:lnTo>
                  <a:pt x="534" y="206"/>
                </a:lnTo>
                <a:lnTo>
                  <a:pt x="544" y="202"/>
                </a:lnTo>
                <a:lnTo>
                  <a:pt x="554" y="194"/>
                </a:lnTo>
                <a:lnTo>
                  <a:pt x="554" y="194"/>
                </a:lnTo>
                <a:lnTo>
                  <a:pt x="662" y="84"/>
                </a:lnTo>
                <a:lnTo>
                  <a:pt x="662" y="84"/>
                </a:lnTo>
                <a:lnTo>
                  <a:pt x="664" y="78"/>
                </a:lnTo>
                <a:lnTo>
                  <a:pt x="664" y="74"/>
                </a:lnTo>
                <a:lnTo>
                  <a:pt x="664" y="74"/>
                </a:lnTo>
                <a:lnTo>
                  <a:pt x="662" y="68"/>
                </a:lnTo>
                <a:lnTo>
                  <a:pt x="664" y="64"/>
                </a:lnTo>
                <a:lnTo>
                  <a:pt x="668" y="62"/>
                </a:lnTo>
                <a:lnTo>
                  <a:pt x="672" y="62"/>
                </a:lnTo>
                <a:lnTo>
                  <a:pt x="672" y="62"/>
                </a:lnTo>
                <a:lnTo>
                  <a:pt x="680" y="60"/>
                </a:lnTo>
                <a:lnTo>
                  <a:pt x="686" y="58"/>
                </a:lnTo>
                <a:lnTo>
                  <a:pt x="698" y="50"/>
                </a:lnTo>
                <a:lnTo>
                  <a:pt x="698" y="50"/>
                </a:lnTo>
                <a:lnTo>
                  <a:pt x="714" y="38"/>
                </a:lnTo>
                <a:lnTo>
                  <a:pt x="732" y="28"/>
                </a:lnTo>
                <a:lnTo>
                  <a:pt x="750" y="20"/>
                </a:lnTo>
                <a:lnTo>
                  <a:pt x="768" y="12"/>
                </a:lnTo>
                <a:lnTo>
                  <a:pt x="786" y="8"/>
                </a:lnTo>
                <a:lnTo>
                  <a:pt x="806" y="4"/>
                </a:lnTo>
                <a:lnTo>
                  <a:pt x="826" y="2"/>
                </a:lnTo>
                <a:lnTo>
                  <a:pt x="846" y="0"/>
                </a:lnTo>
                <a:lnTo>
                  <a:pt x="846" y="0"/>
                </a:lnTo>
                <a:lnTo>
                  <a:pt x="868" y="2"/>
                </a:lnTo>
                <a:lnTo>
                  <a:pt x="890" y="8"/>
                </a:lnTo>
                <a:lnTo>
                  <a:pt x="910" y="16"/>
                </a:lnTo>
                <a:lnTo>
                  <a:pt x="930" y="24"/>
                </a:lnTo>
                <a:lnTo>
                  <a:pt x="930" y="24"/>
                </a:lnTo>
                <a:lnTo>
                  <a:pt x="934" y="28"/>
                </a:lnTo>
                <a:lnTo>
                  <a:pt x="938" y="30"/>
                </a:lnTo>
                <a:lnTo>
                  <a:pt x="944" y="38"/>
                </a:lnTo>
                <a:lnTo>
                  <a:pt x="944" y="38"/>
                </a:lnTo>
                <a:lnTo>
                  <a:pt x="936" y="44"/>
                </a:lnTo>
                <a:lnTo>
                  <a:pt x="928" y="48"/>
                </a:lnTo>
                <a:lnTo>
                  <a:pt x="928" y="48"/>
                </a:lnTo>
                <a:lnTo>
                  <a:pt x="912" y="50"/>
                </a:lnTo>
                <a:lnTo>
                  <a:pt x="896" y="56"/>
                </a:lnTo>
                <a:lnTo>
                  <a:pt x="896" y="56"/>
                </a:lnTo>
                <a:lnTo>
                  <a:pt x="886" y="60"/>
                </a:lnTo>
                <a:lnTo>
                  <a:pt x="880" y="64"/>
                </a:lnTo>
                <a:lnTo>
                  <a:pt x="874" y="72"/>
                </a:lnTo>
                <a:lnTo>
                  <a:pt x="868" y="78"/>
                </a:lnTo>
                <a:lnTo>
                  <a:pt x="866" y="86"/>
                </a:lnTo>
                <a:lnTo>
                  <a:pt x="864" y="94"/>
                </a:lnTo>
                <a:lnTo>
                  <a:pt x="864" y="104"/>
                </a:lnTo>
                <a:lnTo>
                  <a:pt x="864" y="114"/>
                </a:lnTo>
                <a:lnTo>
                  <a:pt x="864" y="114"/>
                </a:lnTo>
                <a:lnTo>
                  <a:pt x="866" y="126"/>
                </a:lnTo>
                <a:lnTo>
                  <a:pt x="866" y="134"/>
                </a:lnTo>
                <a:lnTo>
                  <a:pt x="864" y="138"/>
                </a:lnTo>
                <a:lnTo>
                  <a:pt x="860" y="140"/>
                </a:lnTo>
                <a:lnTo>
                  <a:pt x="848" y="144"/>
                </a:lnTo>
                <a:lnTo>
                  <a:pt x="848" y="144"/>
                </a:lnTo>
                <a:lnTo>
                  <a:pt x="836" y="150"/>
                </a:lnTo>
                <a:lnTo>
                  <a:pt x="824" y="156"/>
                </a:lnTo>
                <a:lnTo>
                  <a:pt x="816" y="166"/>
                </a:lnTo>
                <a:lnTo>
                  <a:pt x="808" y="174"/>
                </a:lnTo>
                <a:lnTo>
                  <a:pt x="804" y="186"/>
                </a:lnTo>
                <a:lnTo>
                  <a:pt x="800" y="198"/>
                </a:lnTo>
                <a:lnTo>
                  <a:pt x="798" y="210"/>
                </a:lnTo>
                <a:lnTo>
                  <a:pt x="798" y="224"/>
                </a:lnTo>
                <a:lnTo>
                  <a:pt x="798" y="224"/>
                </a:lnTo>
                <a:lnTo>
                  <a:pt x="798" y="244"/>
                </a:lnTo>
                <a:lnTo>
                  <a:pt x="798" y="244"/>
                </a:lnTo>
                <a:lnTo>
                  <a:pt x="798" y="252"/>
                </a:lnTo>
                <a:lnTo>
                  <a:pt x="796" y="256"/>
                </a:lnTo>
                <a:lnTo>
                  <a:pt x="792" y="258"/>
                </a:lnTo>
                <a:lnTo>
                  <a:pt x="784" y="260"/>
                </a:lnTo>
                <a:lnTo>
                  <a:pt x="784" y="260"/>
                </a:lnTo>
                <a:lnTo>
                  <a:pt x="762" y="262"/>
                </a:lnTo>
                <a:lnTo>
                  <a:pt x="740" y="266"/>
                </a:lnTo>
                <a:lnTo>
                  <a:pt x="740" y="266"/>
                </a:lnTo>
                <a:lnTo>
                  <a:pt x="726" y="270"/>
                </a:lnTo>
                <a:lnTo>
                  <a:pt x="714" y="276"/>
                </a:lnTo>
                <a:lnTo>
                  <a:pt x="702" y="282"/>
                </a:lnTo>
                <a:lnTo>
                  <a:pt x="692" y="292"/>
                </a:lnTo>
                <a:lnTo>
                  <a:pt x="682" y="302"/>
                </a:lnTo>
                <a:lnTo>
                  <a:pt x="674" y="312"/>
                </a:lnTo>
                <a:lnTo>
                  <a:pt x="660" y="338"/>
                </a:lnTo>
                <a:lnTo>
                  <a:pt x="660" y="338"/>
                </a:lnTo>
                <a:lnTo>
                  <a:pt x="652" y="360"/>
                </a:lnTo>
                <a:lnTo>
                  <a:pt x="652" y="360"/>
                </a:lnTo>
                <a:lnTo>
                  <a:pt x="652" y="366"/>
                </a:lnTo>
                <a:lnTo>
                  <a:pt x="654" y="372"/>
                </a:lnTo>
                <a:lnTo>
                  <a:pt x="658" y="374"/>
                </a:lnTo>
                <a:lnTo>
                  <a:pt x="666" y="374"/>
                </a:lnTo>
                <a:lnTo>
                  <a:pt x="666" y="374"/>
                </a:lnTo>
                <a:lnTo>
                  <a:pt x="678" y="372"/>
                </a:lnTo>
                <a:lnTo>
                  <a:pt x="678" y="372"/>
                </a:lnTo>
                <a:lnTo>
                  <a:pt x="688" y="374"/>
                </a:lnTo>
                <a:lnTo>
                  <a:pt x="694" y="378"/>
                </a:lnTo>
                <a:lnTo>
                  <a:pt x="698" y="386"/>
                </a:lnTo>
                <a:lnTo>
                  <a:pt x="698" y="396"/>
                </a:lnTo>
                <a:lnTo>
                  <a:pt x="698" y="396"/>
                </a:lnTo>
                <a:lnTo>
                  <a:pt x="696" y="400"/>
                </a:lnTo>
                <a:lnTo>
                  <a:pt x="692" y="404"/>
                </a:lnTo>
                <a:lnTo>
                  <a:pt x="688" y="404"/>
                </a:lnTo>
                <a:lnTo>
                  <a:pt x="682" y="402"/>
                </a:lnTo>
                <a:lnTo>
                  <a:pt x="682" y="402"/>
                </a:lnTo>
                <a:lnTo>
                  <a:pt x="664" y="396"/>
                </a:lnTo>
                <a:lnTo>
                  <a:pt x="664" y="396"/>
                </a:lnTo>
                <a:lnTo>
                  <a:pt x="652" y="392"/>
                </a:lnTo>
                <a:lnTo>
                  <a:pt x="642" y="386"/>
                </a:lnTo>
                <a:lnTo>
                  <a:pt x="642" y="386"/>
                </a:lnTo>
                <a:lnTo>
                  <a:pt x="632" y="382"/>
                </a:lnTo>
                <a:lnTo>
                  <a:pt x="624" y="380"/>
                </a:lnTo>
                <a:lnTo>
                  <a:pt x="616" y="378"/>
                </a:lnTo>
                <a:lnTo>
                  <a:pt x="606" y="380"/>
                </a:lnTo>
                <a:lnTo>
                  <a:pt x="598" y="384"/>
                </a:lnTo>
                <a:lnTo>
                  <a:pt x="592" y="388"/>
                </a:lnTo>
                <a:lnTo>
                  <a:pt x="586" y="394"/>
                </a:lnTo>
                <a:lnTo>
                  <a:pt x="580" y="404"/>
                </a:lnTo>
                <a:lnTo>
                  <a:pt x="580" y="404"/>
                </a:lnTo>
                <a:lnTo>
                  <a:pt x="570" y="418"/>
                </a:lnTo>
                <a:lnTo>
                  <a:pt x="560" y="430"/>
                </a:lnTo>
                <a:lnTo>
                  <a:pt x="552" y="436"/>
                </a:lnTo>
                <a:lnTo>
                  <a:pt x="544" y="440"/>
                </a:lnTo>
                <a:lnTo>
                  <a:pt x="536" y="442"/>
                </a:lnTo>
                <a:lnTo>
                  <a:pt x="526" y="444"/>
                </a:lnTo>
                <a:lnTo>
                  <a:pt x="526" y="444"/>
                </a:lnTo>
                <a:lnTo>
                  <a:pt x="516" y="444"/>
                </a:lnTo>
                <a:lnTo>
                  <a:pt x="516" y="444"/>
                </a:lnTo>
                <a:lnTo>
                  <a:pt x="506" y="446"/>
                </a:lnTo>
                <a:lnTo>
                  <a:pt x="498" y="450"/>
                </a:lnTo>
                <a:lnTo>
                  <a:pt x="494" y="452"/>
                </a:lnTo>
                <a:lnTo>
                  <a:pt x="488" y="458"/>
                </a:lnTo>
                <a:lnTo>
                  <a:pt x="486" y="462"/>
                </a:lnTo>
                <a:lnTo>
                  <a:pt x="484" y="470"/>
                </a:lnTo>
                <a:lnTo>
                  <a:pt x="484" y="478"/>
                </a:lnTo>
                <a:lnTo>
                  <a:pt x="484" y="486"/>
                </a:lnTo>
                <a:lnTo>
                  <a:pt x="484" y="486"/>
                </a:lnTo>
                <a:lnTo>
                  <a:pt x="486" y="504"/>
                </a:lnTo>
                <a:lnTo>
                  <a:pt x="486" y="524"/>
                </a:lnTo>
                <a:lnTo>
                  <a:pt x="486" y="524"/>
                </a:lnTo>
                <a:lnTo>
                  <a:pt x="484" y="528"/>
                </a:lnTo>
                <a:lnTo>
                  <a:pt x="478" y="532"/>
                </a:lnTo>
                <a:lnTo>
                  <a:pt x="478" y="532"/>
                </a:lnTo>
                <a:lnTo>
                  <a:pt x="468" y="530"/>
                </a:lnTo>
                <a:lnTo>
                  <a:pt x="460" y="528"/>
                </a:lnTo>
                <a:lnTo>
                  <a:pt x="460" y="528"/>
                </a:lnTo>
                <a:lnTo>
                  <a:pt x="458" y="524"/>
                </a:lnTo>
                <a:lnTo>
                  <a:pt x="458" y="516"/>
                </a:lnTo>
                <a:lnTo>
                  <a:pt x="458" y="516"/>
                </a:lnTo>
                <a:lnTo>
                  <a:pt x="462" y="504"/>
                </a:lnTo>
                <a:lnTo>
                  <a:pt x="464" y="498"/>
                </a:lnTo>
                <a:lnTo>
                  <a:pt x="464" y="492"/>
                </a:lnTo>
                <a:lnTo>
                  <a:pt x="464" y="492"/>
                </a:lnTo>
                <a:lnTo>
                  <a:pt x="462" y="488"/>
                </a:lnTo>
                <a:lnTo>
                  <a:pt x="456" y="484"/>
                </a:lnTo>
                <a:lnTo>
                  <a:pt x="444" y="478"/>
                </a:lnTo>
                <a:lnTo>
                  <a:pt x="444" y="478"/>
                </a:lnTo>
                <a:lnTo>
                  <a:pt x="428" y="470"/>
                </a:lnTo>
                <a:lnTo>
                  <a:pt x="410" y="466"/>
                </a:lnTo>
                <a:lnTo>
                  <a:pt x="394" y="462"/>
                </a:lnTo>
                <a:lnTo>
                  <a:pt x="378" y="462"/>
                </a:lnTo>
                <a:lnTo>
                  <a:pt x="362" y="464"/>
                </a:lnTo>
                <a:lnTo>
                  <a:pt x="346" y="468"/>
                </a:lnTo>
                <a:lnTo>
                  <a:pt x="330" y="474"/>
                </a:lnTo>
                <a:lnTo>
                  <a:pt x="314" y="482"/>
                </a:lnTo>
                <a:lnTo>
                  <a:pt x="314" y="482"/>
                </a:lnTo>
                <a:lnTo>
                  <a:pt x="304" y="486"/>
                </a:lnTo>
                <a:lnTo>
                  <a:pt x="296" y="492"/>
                </a:lnTo>
                <a:lnTo>
                  <a:pt x="296" y="492"/>
                </a:lnTo>
                <a:lnTo>
                  <a:pt x="284" y="498"/>
                </a:lnTo>
                <a:lnTo>
                  <a:pt x="274" y="498"/>
                </a:lnTo>
                <a:lnTo>
                  <a:pt x="264" y="498"/>
                </a:lnTo>
                <a:lnTo>
                  <a:pt x="252" y="494"/>
                </a:lnTo>
                <a:lnTo>
                  <a:pt x="252" y="494"/>
                </a:lnTo>
                <a:lnTo>
                  <a:pt x="226" y="484"/>
                </a:lnTo>
                <a:lnTo>
                  <a:pt x="198" y="478"/>
                </a:lnTo>
                <a:lnTo>
                  <a:pt x="198" y="478"/>
                </a:lnTo>
                <a:lnTo>
                  <a:pt x="182" y="478"/>
                </a:lnTo>
                <a:lnTo>
                  <a:pt x="168" y="482"/>
                </a:lnTo>
                <a:lnTo>
                  <a:pt x="152" y="488"/>
                </a:lnTo>
                <a:lnTo>
                  <a:pt x="140" y="498"/>
                </a:lnTo>
                <a:lnTo>
                  <a:pt x="140" y="498"/>
                </a:lnTo>
                <a:lnTo>
                  <a:pt x="132" y="502"/>
                </a:lnTo>
                <a:lnTo>
                  <a:pt x="124" y="504"/>
                </a:lnTo>
                <a:lnTo>
                  <a:pt x="118" y="504"/>
                </a:lnTo>
                <a:lnTo>
                  <a:pt x="108" y="502"/>
                </a:lnTo>
                <a:lnTo>
                  <a:pt x="108" y="502"/>
                </a:lnTo>
                <a:lnTo>
                  <a:pt x="88" y="494"/>
                </a:lnTo>
                <a:lnTo>
                  <a:pt x="68" y="490"/>
                </a:lnTo>
                <a:lnTo>
                  <a:pt x="68" y="490"/>
                </a:lnTo>
                <a:lnTo>
                  <a:pt x="54" y="490"/>
                </a:lnTo>
                <a:lnTo>
                  <a:pt x="44" y="494"/>
                </a:lnTo>
                <a:lnTo>
                  <a:pt x="34" y="502"/>
                </a:lnTo>
                <a:lnTo>
                  <a:pt x="28" y="514"/>
                </a:lnTo>
                <a:lnTo>
                  <a:pt x="28" y="514"/>
                </a:lnTo>
                <a:lnTo>
                  <a:pt x="22" y="522"/>
                </a:lnTo>
                <a:lnTo>
                  <a:pt x="14" y="530"/>
                </a:lnTo>
                <a:lnTo>
                  <a:pt x="14" y="53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419694" y="2658708"/>
            <a:ext cx="5118986" cy="2282774"/>
            <a:chOff x="3818897" y="1747323"/>
            <a:chExt cx="3477091" cy="2282774"/>
          </a:xfrm>
        </p:grpSpPr>
        <p:sp>
          <p:nvSpPr>
            <p:cNvPr id="145" name="TextBox 144"/>
            <p:cNvSpPr txBox="1"/>
            <p:nvPr/>
          </p:nvSpPr>
          <p:spPr>
            <a:xfrm>
              <a:off x="3818897" y="1747323"/>
              <a:ext cx="206057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latin typeface="Hand Drawn Shapes" pitchFamily="50" charset="0"/>
                </a:rPr>
                <a:t>6Weeks</a:t>
              </a:r>
              <a:endParaRPr lang="en-US" sz="6600" dirty="0">
                <a:solidFill>
                  <a:schemeClr val="bg1"/>
                </a:solidFill>
                <a:latin typeface="Hand Drawn Shapes" pitchFamily="50" charset="0"/>
              </a:endParaRP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3842205" y="2583547"/>
              <a:ext cx="345378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800" dirty="0">
                  <a:solidFill>
                    <a:schemeClr val="bg1"/>
                  </a:solidFill>
                  <a:latin typeface="Hand Drawn Shapes" pitchFamily="50" charset="0"/>
                </a:rPr>
                <a:t>14,15,17</a:t>
              </a:r>
              <a:endParaRPr lang="en-US" sz="8800" dirty="0">
                <a:solidFill>
                  <a:schemeClr val="bg1"/>
                </a:solidFill>
                <a:latin typeface="Hand Drawn Shapes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0297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507653" y="1273475"/>
            <a:ext cx="4685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Never mind I’ll find someone like you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32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410699" y="1563035"/>
            <a:ext cx="468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“Don’t’ for get me” I beg,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525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410699" y="1563035"/>
            <a:ext cx="468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“I’ll remember”</a:t>
            </a:r>
          </a:p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U said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1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410699" y="1563035"/>
            <a:ext cx="46853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But Sometimes </a:t>
            </a:r>
          </a:p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It hurts</a:t>
            </a:r>
          </a:p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instead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7738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410699" y="1563035"/>
            <a:ext cx="46853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Sometimes </a:t>
            </a:r>
          </a:p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It lasts in </a:t>
            </a:r>
          </a:p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love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911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BB5866D-7826-4B51-AB7E-969F689C3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327" y="1222223"/>
            <a:ext cx="5084893" cy="32756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6F1F73B-FF58-4847-A163-9944B20E96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221" y="2024200"/>
            <a:ext cx="4403854" cy="1054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12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718A9C9-2D7A-432F-8B97-A3E3688A1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00" y="816596"/>
            <a:ext cx="4521671" cy="380831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BAFC0C-6FAD-48B7-A73C-BB9CBC7DE0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9949" y="841985"/>
            <a:ext cx="6225457" cy="274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61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1342118" y="2875002"/>
            <a:ext cx="68341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solidFill>
                  <a:schemeClr val="bg1"/>
                </a:solidFill>
                <a:latin typeface="Hand Drawn Shapes" pitchFamily="50" charset="0"/>
              </a:rPr>
              <a:t>This === </a:t>
            </a:r>
            <a:r>
              <a:rPr lang="ko-KR" altLang="en-US" sz="6600" dirty="0" err="1">
                <a:solidFill>
                  <a:schemeClr val="bg1"/>
                </a:solidFill>
                <a:latin typeface="Hand Drawn Shapes" pitchFamily="50" charset="0"/>
              </a:rPr>
              <a:t>호출한놈</a:t>
            </a:r>
            <a:endParaRPr lang="en-US" sz="6600" dirty="0">
              <a:solidFill>
                <a:schemeClr val="bg1"/>
              </a:solidFill>
              <a:latin typeface="Hand Drawn Shapes" pitchFamily="50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43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DC9C44C-32B8-4EB2-AE41-8621A8616A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721" y="1005347"/>
            <a:ext cx="4757004" cy="34308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347DBD9-FB30-43C1-8BD7-BC09DD1D5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54" y="916980"/>
            <a:ext cx="5037733" cy="260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3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F370A3-8A0B-4D56-86A5-3B9AF3771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E85D0CD-BB00-47A6-A390-3EE95EE6B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920" y="1114102"/>
            <a:ext cx="10955279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7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513F9CD0-4D66-45CA-AC36-3E69A3268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1876"/>
            <a:ext cx="12191999" cy="6901752"/>
          </a:xfrm>
          <a:prstGeom prst="rect">
            <a:avLst/>
          </a:prstGeom>
          <a:solidFill>
            <a:srgbClr val="F794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1246909" y="0"/>
            <a:ext cx="9696970" cy="6857143"/>
            <a:chOff x="0" y="0"/>
            <a:chExt cx="12000000" cy="84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000000" cy="84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77711" y="-245541"/>
            <a:ext cx="5747416" cy="491082"/>
            <a:chOff x="5730617" y="-303857"/>
            <a:chExt cx="7112427" cy="607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780000">
              <a:off x="5730617" y="-303857"/>
              <a:ext cx="7112427" cy="607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3473" y="6585683"/>
            <a:ext cx="6354112" cy="542921"/>
            <a:chOff x="-1217002" y="8149782"/>
            <a:chExt cx="7863214" cy="6718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780000">
              <a:off x="-1217002" y="8149782"/>
              <a:ext cx="7863214" cy="6718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41702" y="1462915"/>
            <a:ext cx="1544308" cy="1090667"/>
            <a:chOff x="10883556" y="1810356"/>
            <a:chExt cx="1911081" cy="134970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680000">
              <a:off x="10883556" y="1810356"/>
              <a:ext cx="1911081" cy="13497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41724" y="1201936"/>
            <a:ext cx="8496503" cy="6860104"/>
            <a:chOff x="859834" y="1487395"/>
            <a:chExt cx="10514422" cy="84893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00000">
              <a:off x="-4628014" y="-2879926"/>
              <a:ext cx="21028844" cy="16978758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">
              <a:off x="859834" y="1487395"/>
              <a:ext cx="10514422" cy="848937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14109" y="2025533"/>
            <a:ext cx="8086403" cy="5788007"/>
            <a:chOff x="1196910" y="2506596"/>
            <a:chExt cx="10006924" cy="71626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720000">
              <a:off x="1196910" y="2506596"/>
              <a:ext cx="10006924" cy="71626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27296" y="2245694"/>
            <a:ext cx="7823202" cy="5681447"/>
            <a:chOff x="1460729" y="2779045"/>
            <a:chExt cx="9681212" cy="703079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480000">
              <a:off x="-3360495" y="-786841"/>
              <a:ext cx="19362424" cy="1406158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480000">
              <a:off x="1460729" y="2779045"/>
              <a:ext cx="9681212" cy="703079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901169" y="2832822"/>
            <a:ext cx="2025628" cy="2456328"/>
            <a:chOff x="809646" y="3431991"/>
            <a:chExt cx="2478549" cy="3113331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480000">
              <a:off x="-364014" y="1969032"/>
              <a:ext cx="4957098" cy="6226663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480000">
              <a:off x="809646" y="3431991"/>
              <a:ext cx="2478549" cy="31133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10565" y="4191996"/>
            <a:ext cx="2362328" cy="1870935"/>
            <a:chOff x="8988774" y="5187594"/>
            <a:chExt cx="2923381" cy="231528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960000">
              <a:off x="7588375" y="4117486"/>
              <a:ext cx="5846763" cy="4630565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960000">
              <a:off x="8988774" y="5187594"/>
              <a:ext cx="2923381" cy="231528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433809" y="4244520"/>
            <a:ext cx="174369" cy="150676"/>
            <a:chOff x="10131289" y="5252593"/>
            <a:chExt cx="215782" cy="18646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080000">
              <a:off x="10131289" y="5252593"/>
              <a:ext cx="215782" cy="18646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825279" y="2764988"/>
            <a:ext cx="162438" cy="140365"/>
            <a:chOff x="1953232" y="3421672"/>
            <a:chExt cx="201017" cy="1737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953232" y="3421672"/>
              <a:ext cx="201017" cy="173702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 rot="-420000">
            <a:off x="3748122" y="2549647"/>
            <a:ext cx="5239014" cy="118310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 rot="-420000">
            <a:off x="3906833" y="3405333"/>
            <a:ext cx="4759101" cy="751754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 rot="-420000">
            <a:off x="3929477" y="4544641"/>
            <a:ext cx="2570397" cy="188713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5436236" y="2986855"/>
            <a:ext cx="919785" cy="547360"/>
            <a:chOff x="5184292" y="3696232"/>
            <a:chExt cx="1138234" cy="677358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-660000">
              <a:off x="5184292" y="3696232"/>
              <a:ext cx="1138234" cy="677358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441990" y="3106489"/>
            <a:ext cx="511800" cy="311979"/>
            <a:chOff x="3953913" y="3844280"/>
            <a:chExt cx="633352" cy="386074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953913" y="3844280"/>
              <a:ext cx="633352" cy="38607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885267" y="3158607"/>
            <a:ext cx="924423" cy="338949"/>
            <a:chOff x="8214968" y="3908775"/>
            <a:chExt cx="1143974" cy="419449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-2100000">
              <a:off x="8214968" y="3908775"/>
              <a:ext cx="1143974" cy="41944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3926797" y="6095763"/>
            <a:ext cx="968818" cy="513004"/>
            <a:chOff x="3316362" y="7543506"/>
            <a:chExt cx="1198912" cy="634843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316362" y="7543506"/>
              <a:ext cx="1198912" cy="634843"/>
            </a:xfrm>
            <a:prstGeom prst="rect">
              <a:avLst/>
            </a:prstGeom>
          </p:spPr>
        </p:pic>
      </p:grpSp>
      <p:sp>
        <p:nvSpPr>
          <p:cNvPr id="48" name="Freeform 68">
            <a:extLst>
              <a:ext uri="{FF2B5EF4-FFF2-40B4-BE49-F238E27FC236}">
                <a16:creationId xmlns:a16="http://schemas.microsoft.com/office/drawing/2014/main" id="{4F8B6EE2-27CB-46D5-87FB-C776634E7CE5}"/>
              </a:ext>
            </a:extLst>
          </p:cNvPr>
          <p:cNvSpPr>
            <a:spLocks/>
          </p:cNvSpPr>
          <p:nvPr/>
        </p:nvSpPr>
        <p:spPr bwMode="auto">
          <a:xfrm>
            <a:off x="8599175" y="4620475"/>
            <a:ext cx="881056" cy="495990"/>
          </a:xfrm>
          <a:custGeom>
            <a:avLst/>
            <a:gdLst>
              <a:gd name="T0" fmla="*/ 1098 w 1112"/>
              <a:gd name="T1" fmla="*/ 610 h 626"/>
              <a:gd name="T2" fmla="*/ 1050 w 1112"/>
              <a:gd name="T3" fmla="*/ 572 h 626"/>
              <a:gd name="T4" fmla="*/ 984 w 1112"/>
              <a:gd name="T5" fmla="*/ 588 h 626"/>
              <a:gd name="T6" fmla="*/ 960 w 1112"/>
              <a:gd name="T7" fmla="*/ 604 h 626"/>
              <a:gd name="T8" fmla="*/ 890 w 1112"/>
              <a:gd name="T9" fmla="*/ 578 h 626"/>
              <a:gd name="T10" fmla="*/ 828 w 1112"/>
              <a:gd name="T11" fmla="*/ 604 h 626"/>
              <a:gd name="T12" fmla="*/ 796 w 1112"/>
              <a:gd name="T13" fmla="*/ 620 h 626"/>
              <a:gd name="T14" fmla="*/ 734 w 1112"/>
              <a:gd name="T15" fmla="*/ 562 h 626"/>
              <a:gd name="T16" fmla="*/ 624 w 1112"/>
              <a:gd name="T17" fmla="*/ 552 h 626"/>
              <a:gd name="T18" fmla="*/ 590 w 1112"/>
              <a:gd name="T19" fmla="*/ 568 h 626"/>
              <a:gd name="T20" fmla="*/ 612 w 1112"/>
              <a:gd name="T21" fmla="*/ 600 h 626"/>
              <a:gd name="T22" fmla="*/ 596 w 1112"/>
              <a:gd name="T23" fmla="*/ 626 h 626"/>
              <a:gd name="T24" fmla="*/ 582 w 1112"/>
              <a:gd name="T25" fmla="*/ 610 h 626"/>
              <a:gd name="T26" fmla="*/ 570 w 1112"/>
              <a:gd name="T27" fmla="*/ 566 h 626"/>
              <a:gd name="T28" fmla="*/ 534 w 1112"/>
              <a:gd name="T29" fmla="*/ 520 h 626"/>
              <a:gd name="T30" fmla="*/ 472 w 1112"/>
              <a:gd name="T31" fmla="*/ 520 h 626"/>
              <a:gd name="T32" fmla="*/ 414 w 1112"/>
              <a:gd name="T33" fmla="*/ 476 h 626"/>
              <a:gd name="T34" fmla="*/ 382 w 1112"/>
              <a:gd name="T35" fmla="*/ 474 h 626"/>
              <a:gd name="T36" fmla="*/ 344 w 1112"/>
              <a:gd name="T37" fmla="*/ 504 h 626"/>
              <a:gd name="T38" fmla="*/ 324 w 1112"/>
              <a:gd name="T39" fmla="*/ 516 h 626"/>
              <a:gd name="T40" fmla="*/ 308 w 1112"/>
              <a:gd name="T41" fmla="*/ 496 h 626"/>
              <a:gd name="T42" fmla="*/ 324 w 1112"/>
              <a:gd name="T43" fmla="*/ 482 h 626"/>
              <a:gd name="T44" fmla="*/ 348 w 1112"/>
              <a:gd name="T45" fmla="*/ 462 h 626"/>
              <a:gd name="T46" fmla="*/ 320 w 1112"/>
              <a:gd name="T47" fmla="*/ 376 h 626"/>
              <a:gd name="T48" fmla="*/ 234 w 1112"/>
              <a:gd name="T49" fmla="*/ 312 h 626"/>
              <a:gd name="T50" fmla="*/ 204 w 1112"/>
              <a:gd name="T51" fmla="*/ 294 h 626"/>
              <a:gd name="T52" fmla="*/ 158 w 1112"/>
              <a:gd name="T53" fmla="*/ 190 h 626"/>
              <a:gd name="T54" fmla="*/ 110 w 1112"/>
              <a:gd name="T55" fmla="*/ 166 h 626"/>
              <a:gd name="T56" fmla="*/ 88 w 1112"/>
              <a:gd name="T57" fmla="*/ 130 h 626"/>
              <a:gd name="T58" fmla="*/ 56 w 1112"/>
              <a:gd name="T59" fmla="*/ 78 h 626"/>
              <a:gd name="T60" fmla="*/ 20 w 1112"/>
              <a:gd name="T61" fmla="*/ 72 h 626"/>
              <a:gd name="T62" fmla="*/ 0 w 1112"/>
              <a:gd name="T63" fmla="*/ 68 h 626"/>
              <a:gd name="T64" fmla="*/ 20 w 1112"/>
              <a:gd name="T65" fmla="*/ 36 h 626"/>
              <a:gd name="T66" fmla="*/ 156 w 1112"/>
              <a:gd name="T67" fmla="*/ 0 h 626"/>
              <a:gd name="T68" fmla="*/ 280 w 1112"/>
              <a:gd name="T69" fmla="*/ 42 h 626"/>
              <a:gd name="T70" fmla="*/ 320 w 1112"/>
              <a:gd name="T71" fmla="*/ 44 h 626"/>
              <a:gd name="T72" fmla="*/ 330 w 1112"/>
              <a:gd name="T73" fmla="*/ 52 h 626"/>
              <a:gd name="T74" fmla="*/ 328 w 1112"/>
              <a:gd name="T75" fmla="*/ 70 h 626"/>
              <a:gd name="T76" fmla="*/ 420 w 1112"/>
              <a:gd name="T77" fmla="*/ 192 h 626"/>
              <a:gd name="T78" fmla="*/ 476 w 1112"/>
              <a:gd name="T79" fmla="*/ 242 h 626"/>
              <a:gd name="T80" fmla="*/ 498 w 1112"/>
              <a:gd name="T81" fmla="*/ 228 h 626"/>
              <a:gd name="T82" fmla="*/ 522 w 1112"/>
              <a:gd name="T83" fmla="*/ 196 h 626"/>
              <a:gd name="T84" fmla="*/ 540 w 1112"/>
              <a:gd name="T85" fmla="*/ 174 h 626"/>
              <a:gd name="T86" fmla="*/ 558 w 1112"/>
              <a:gd name="T87" fmla="*/ 168 h 626"/>
              <a:gd name="T88" fmla="*/ 570 w 1112"/>
              <a:gd name="T89" fmla="*/ 198 h 626"/>
              <a:gd name="T90" fmla="*/ 600 w 1112"/>
              <a:gd name="T91" fmla="*/ 210 h 626"/>
              <a:gd name="T92" fmla="*/ 650 w 1112"/>
              <a:gd name="T93" fmla="*/ 200 h 626"/>
              <a:gd name="T94" fmla="*/ 658 w 1112"/>
              <a:gd name="T95" fmla="*/ 214 h 626"/>
              <a:gd name="T96" fmla="*/ 656 w 1112"/>
              <a:gd name="T97" fmla="*/ 252 h 626"/>
              <a:gd name="T98" fmla="*/ 646 w 1112"/>
              <a:gd name="T99" fmla="*/ 286 h 626"/>
              <a:gd name="T100" fmla="*/ 648 w 1112"/>
              <a:gd name="T101" fmla="*/ 318 h 626"/>
              <a:gd name="T102" fmla="*/ 678 w 1112"/>
              <a:gd name="T103" fmla="*/ 346 h 626"/>
              <a:gd name="T104" fmla="*/ 874 w 1112"/>
              <a:gd name="T105" fmla="*/ 376 h 626"/>
              <a:gd name="T106" fmla="*/ 884 w 1112"/>
              <a:gd name="T107" fmla="*/ 368 h 626"/>
              <a:gd name="T108" fmla="*/ 904 w 1112"/>
              <a:gd name="T109" fmla="*/ 378 h 626"/>
              <a:gd name="T110" fmla="*/ 978 w 1112"/>
              <a:gd name="T111" fmla="*/ 408 h 626"/>
              <a:gd name="T112" fmla="*/ 1084 w 1112"/>
              <a:gd name="T113" fmla="*/ 504 h 626"/>
              <a:gd name="T114" fmla="*/ 1112 w 1112"/>
              <a:gd name="T115" fmla="*/ 592 h 6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112" h="626">
                <a:moveTo>
                  <a:pt x="1112" y="608"/>
                </a:moveTo>
                <a:lnTo>
                  <a:pt x="1112" y="608"/>
                </a:lnTo>
                <a:lnTo>
                  <a:pt x="1108" y="612"/>
                </a:lnTo>
                <a:lnTo>
                  <a:pt x="1104" y="612"/>
                </a:lnTo>
                <a:lnTo>
                  <a:pt x="1100" y="612"/>
                </a:lnTo>
                <a:lnTo>
                  <a:pt x="1098" y="610"/>
                </a:lnTo>
                <a:lnTo>
                  <a:pt x="1098" y="610"/>
                </a:lnTo>
                <a:lnTo>
                  <a:pt x="1074" y="590"/>
                </a:lnTo>
                <a:lnTo>
                  <a:pt x="1074" y="590"/>
                </a:lnTo>
                <a:lnTo>
                  <a:pt x="1068" y="584"/>
                </a:lnTo>
                <a:lnTo>
                  <a:pt x="1058" y="578"/>
                </a:lnTo>
                <a:lnTo>
                  <a:pt x="1050" y="572"/>
                </a:lnTo>
                <a:lnTo>
                  <a:pt x="1040" y="570"/>
                </a:lnTo>
                <a:lnTo>
                  <a:pt x="1040" y="570"/>
                </a:lnTo>
                <a:lnTo>
                  <a:pt x="1024" y="568"/>
                </a:lnTo>
                <a:lnTo>
                  <a:pt x="1010" y="570"/>
                </a:lnTo>
                <a:lnTo>
                  <a:pt x="996" y="576"/>
                </a:lnTo>
                <a:lnTo>
                  <a:pt x="984" y="588"/>
                </a:lnTo>
                <a:lnTo>
                  <a:pt x="984" y="588"/>
                </a:lnTo>
                <a:lnTo>
                  <a:pt x="968" y="602"/>
                </a:lnTo>
                <a:lnTo>
                  <a:pt x="968" y="602"/>
                </a:lnTo>
                <a:lnTo>
                  <a:pt x="964" y="604"/>
                </a:lnTo>
                <a:lnTo>
                  <a:pt x="960" y="604"/>
                </a:lnTo>
                <a:lnTo>
                  <a:pt x="960" y="604"/>
                </a:lnTo>
                <a:lnTo>
                  <a:pt x="934" y="590"/>
                </a:lnTo>
                <a:lnTo>
                  <a:pt x="934" y="590"/>
                </a:lnTo>
                <a:lnTo>
                  <a:pt x="922" y="584"/>
                </a:lnTo>
                <a:lnTo>
                  <a:pt x="912" y="580"/>
                </a:lnTo>
                <a:lnTo>
                  <a:pt x="902" y="578"/>
                </a:lnTo>
                <a:lnTo>
                  <a:pt x="890" y="578"/>
                </a:lnTo>
                <a:lnTo>
                  <a:pt x="880" y="578"/>
                </a:lnTo>
                <a:lnTo>
                  <a:pt x="870" y="580"/>
                </a:lnTo>
                <a:lnTo>
                  <a:pt x="858" y="584"/>
                </a:lnTo>
                <a:lnTo>
                  <a:pt x="848" y="590"/>
                </a:lnTo>
                <a:lnTo>
                  <a:pt x="848" y="590"/>
                </a:lnTo>
                <a:lnTo>
                  <a:pt x="828" y="604"/>
                </a:lnTo>
                <a:lnTo>
                  <a:pt x="808" y="620"/>
                </a:lnTo>
                <a:lnTo>
                  <a:pt x="808" y="620"/>
                </a:lnTo>
                <a:lnTo>
                  <a:pt x="804" y="622"/>
                </a:lnTo>
                <a:lnTo>
                  <a:pt x="802" y="624"/>
                </a:lnTo>
                <a:lnTo>
                  <a:pt x="798" y="622"/>
                </a:lnTo>
                <a:lnTo>
                  <a:pt x="796" y="620"/>
                </a:lnTo>
                <a:lnTo>
                  <a:pt x="796" y="620"/>
                </a:lnTo>
                <a:lnTo>
                  <a:pt x="786" y="608"/>
                </a:lnTo>
                <a:lnTo>
                  <a:pt x="786" y="608"/>
                </a:lnTo>
                <a:lnTo>
                  <a:pt x="768" y="590"/>
                </a:lnTo>
                <a:lnTo>
                  <a:pt x="752" y="576"/>
                </a:lnTo>
                <a:lnTo>
                  <a:pt x="734" y="562"/>
                </a:lnTo>
                <a:lnTo>
                  <a:pt x="714" y="554"/>
                </a:lnTo>
                <a:lnTo>
                  <a:pt x="694" y="548"/>
                </a:lnTo>
                <a:lnTo>
                  <a:pt x="672" y="546"/>
                </a:lnTo>
                <a:lnTo>
                  <a:pt x="648" y="546"/>
                </a:lnTo>
                <a:lnTo>
                  <a:pt x="624" y="552"/>
                </a:lnTo>
                <a:lnTo>
                  <a:pt x="624" y="552"/>
                </a:lnTo>
                <a:lnTo>
                  <a:pt x="610" y="554"/>
                </a:lnTo>
                <a:lnTo>
                  <a:pt x="610" y="554"/>
                </a:lnTo>
                <a:lnTo>
                  <a:pt x="602" y="558"/>
                </a:lnTo>
                <a:lnTo>
                  <a:pt x="602" y="558"/>
                </a:lnTo>
                <a:lnTo>
                  <a:pt x="594" y="562"/>
                </a:lnTo>
                <a:lnTo>
                  <a:pt x="590" y="568"/>
                </a:lnTo>
                <a:lnTo>
                  <a:pt x="592" y="574"/>
                </a:lnTo>
                <a:lnTo>
                  <a:pt x="596" y="580"/>
                </a:lnTo>
                <a:lnTo>
                  <a:pt x="596" y="580"/>
                </a:lnTo>
                <a:lnTo>
                  <a:pt x="610" y="594"/>
                </a:lnTo>
                <a:lnTo>
                  <a:pt x="610" y="594"/>
                </a:lnTo>
                <a:lnTo>
                  <a:pt x="612" y="600"/>
                </a:lnTo>
                <a:lnTo>
                  <a:pt x="614" y="604"/>
                </a:lnTo>
                <a:lnTo>
                  <a:pt x="614" y="610"/>
                </a:lnTo>
                <a:lnTo>
                  <a:pt x="612" y="614"/>
                </a:lnTo>
                <a:lnTo>
                  <a:pt x="606" y="622"/>
                </a:lnTo>
                <a:lnTo>
                  <a:pt x="596" y="626"/>
                </a:lnTo>
                <a:lnTo>
                  <a:pt x="596" y="626"/>
                </a:lnTo>
                <a:lnTo>
                  <a:pt x="590" y="626"/>
                </a:lnTo>
                <a:lnTo>
                  <a:pt x="586" y="626"/>
                </a:lnTo>
                <a:lnTo>
                  <a:pt x="584" y="622"/>
                </a:lnTo>
                <a:lnTo>
                  <a:pt x="582" y="618"/>
                </a:lnTo>
                <a:lnTo>
                  <a:pt x="582" y="618"/>
                </a:lnTo>
                <a:lnTo>
                  <a:pt x="582" y="610"/>
                </a:lnTo>
                <a:lnTo>
                  <a:pt x="580" y="604"/>
                </a:lnTo>
                <a:lnTo>
                  <a:pt x="574" y="592"/>
                </a:lnTo>
                <a:lnTo>
                  <a:pt x="574" y="592"/>
                </a:lnTo>
                <a:lnTo>
                  <a:pt x="570" y="580"/>
                </a:lnTo>
                <a:lnTo>
                  <a:pt x="570" y="566"/>
                </a:lnTo>
                <a:lnTo>
                  <a:pt x="570" y="566"/>
                </a:lnTo>
                <a:lnTo>
                  <a:pt x="568" y="560"/>
                </a:lnTo>
                <a:lnTo>
                  <a:pt x="566" y="552"/>
                </a:lnTo>
                <a:lnTo>
                  <a:pt x="564" y="544"/>
                </a:lnTo>
                <a:lnTo>
                  <a:pt x="560" y="538"/>
                </a:lnTo>
                <a:lnTo>
                  <a:pt x="548" y="528"/>
                </a:lnTo>
                <a:lnTo>
                  <a:pt x="534" y="520"/>
                </a:lnTo>
                <a:lnTo>
                  <a:pt x="534" y="520"/>
                </a:lnTo>
                <a:lnTo>
                  <a:pt x="524" y="518"/>
                </a:lnTo>
                <a:lnTo>
                  <a:pt x="512" y="520"/>
                </a:lnTo>
                <a:lnTo>
                  <a:pt x="512" y="520"/>
                </a:lnTo>
                <a:lnTo>
                  <a:pt x="492" y="522"/>
                </a:lnTo>
                <a:lnTo>
                  <a:pt x="472" y="520"/>
                </a:lnTo>
                <a:lnTo>
                  <a:pt x="464" y="516"/>
                </a:lnTo>
                <a:lnTo>
                  <a:pt x="454" y="512"/>
                </a:lnTo>
                <a:lnTo>
                  <a:pt x="446" y="506"/>
                </a:lnTo>
                <a:lnTo>
                  <a:pt x="438" y="500"/>
                </a:lnTo>
                <a:lnTo>
                  <a:pt x="438" y="500"/>
                </a:lnTo>
                <a:lnTo>
                  <a:pt x="414" y="476"/>
                </a:lnTo>
                <a:lnTo>
                  <a:pt x="414" y="476"/>
                </a:lnTo>
                <a:lnTo>
                  <a:pt x="408" y="472"/>
                </a:lnTo>
                <a:lnTo>
                  <a:pt x="398" y="470"/>
                </a:lnTo>
                <a:lnTo>
                  <a:pt x="390" y="470"/>
                </a:lnTo>
                <a:lnTo>
                  <a:pt x="382" y="474"/>
                </a:lnTo>
                <a:lnTo>
                  <a:pt x="382" y="474"/>
                </a:lnTo>
                <a:lnTo>
                  <a:pt x="370" y="484"/>
                </a:lnTo>
                <a:lnTo>
                  <a:pt x="360" y="492"/>
                </a:lnTo>
                <a:lnTo>
                  <a:pt x="360" y="492"/>
                </a:lnTo>
                <a:lnTo>
                  <a:pt x="354" y="498"/>
                </a:lnTo>
                <a:lnTo>
                  <a:pt x="354" y="498"/>
                </a:lnTo>
                <a:lnTo>
                  <a:pt x="344" y="504"/>
                </a:lnTo>
                <a:lnTo>
                  <a:pt x="338" y="508"/>
                </a:lnTo>
                <a:lnTo>
                  <a:pt x="334" y="512"/>
                </a:lnTo>
                <a:lnTo>
                  <a:pt x="334" y="512"/>
                </a:lnTo>
                <a:lnTo>
                  <a:pt x="330" y="516"/>
                </a:lnTo>
                <a:lnTo>
                  <a:pt x="328" y="516"/>
                </a:lnTo>
                <a:lnTo>
                  <a:pt x="324" y="516"/>
                </a:lnTo>
                <a:lnTo>
                  <a:pt x="320" y="514"/>
                </a:lnTo>
                <a:lnTo>
                  <a:pt x="320" y="514"/>
                </a:lnTo>
                <a:lnTo>
                  <a:pt x="316" y="510"/>
                </a:lnTo>
                <a:lnTo>
                  <a:pt x="312" y="506"/>
                </a:lnTo>
                <a:lnTo>
                  <a:pt x="312" y="506"/>
                </a:lnTo>
                <a:lnTo>
                  <a:pt x="308" y="496"/>
                </a:lnTo>
                <a:lnTo>
                  <a:pt x="308" y="490"/>
                </a:lnTo>
                <a:lnTo>
                  <a:pt x="310" y="486"/>
                </a:lnTo>
                <a:lnTo>
                  <a:pt x="314" y="484"/>
                </a:lnTo>
                <a:lnTo>
                  <a:pt x="318" y="482"/>
                </a:lnTo>
                <a:lnTo>
                  <a:pt x="324" y="482"/>
                </a:lnTo>
                <a:lnTo>
                  <a:pt x="324" y="482"/>
                </a:lnTo>
                <a:lnTo>
                  <a:pt x="330" y="482"/>
                </a:lnTo>
                <a:lnTo>
                  <a:pt x="330" y="482"/>
                </a:lnTo>
                <a:lnTo>
                  <a:pt x="338" y="480"/>
                </a:lnTo>
                <a:lnTo>
                  <a:pt x="344" y="476"/>
                </a:lnTo>
                <a:lnTo>
                  <a:pt x="348" y="470"/>
                </a:lnTo>
                <a:lnTo>
                  <a:pt x="348" y="462"/>
                </a:lnTo>
                <a:lnTo>
                  <a:pt x="348" y="462"/>
                </a:lnTo>
                <a:lnTo>
                  <a:pt x="346" y="442"/>
                </a:lnTo>
                <a:lnTo>
                  <a:pt x="342" y="426"/>
                </a:lnTo>
                <a:lnTo>
                  <a:pt x="336" y="408"/>
                </a:lnTo>
                <a:lnTo>
                  <a:pt x="330" y="392"/>
                </a:lnTo>
                <a:lnTo>
                  <a:pt x="320" y="376"/>
                </a:lnTo>
                <a:lnTo>
                  <a:pt x="310" y="362"/>
                </a:lnTo>
                <a:lnTo>
                  <a:pt x="296" y="350"/>
                </a:lnTo>
                <a:lnTo>
                  <a:pt x="282" y="338"/>
                </a:lnTo>
                <a:lnTo>
                  <a:pt x="282" y="338"/>
                </a:lnTo>
                <a:lnTo>
                  <a:pt x="258" y="324"/>
                </a:lnTo>
                <a:lnTo>
                  <a:pt x="234" y="312"/>
                </a:lnTo>
                <a:lnTo>
                  <a:pt x="234" y="312"/>
                </a:lnTo>
                <a:lnTo>
                  <a:pt x="212" y="302"/>
                </a:lnTo>
                <a:lnTo>
                  <a:pt x="212" y="302"/>
                </a:lnTo>
                <a:lnTo>
                  <a:pt x="208" y="298"/>
                </a:lnTo>
                <a:lnTo>
                  <a:pt x="204" y="294"/>
                </a:lnTo>
                <a:lnTo>
                  <a:pt x="204" y="294"/>
                </a:lnTo>
                <a:lnTo>
                  <a:pt x="196" y="258"/>
                </a:lnTo>
                <a:lnTo>
                  <a:pt x="196" y="258"/>
                </a:lnTo>
                <a:lnTo>
                  <a:pt x="190" y="236"/>
                </a:lnTo>
                <a:lnTo>
                  <a:pt x="180" y="216"/>
                </a:lnTo>
                <a:lnTo>
                  <a:pt x="166" y="198"/>
                </a:lnTo>
                <a:lnTo>
                  <a:pt x="158" y="190"/>
                </a:lnTo>
                <a:lnTo>
                  <a:pt x="148" y="182"/>
                </a:lnTo>
                <a:lnTo>
                  <a:pt x="148" y="182"/>
                </a:lnTo>
                <a:lnTo>
                  <a:pt x="140" y="176"/>
                </a:lnTo>
                <a:lnTo>
                  <a:pt x="130" y="172"/>
                </a:lnTo>
                <a:lnTo>
                  <a:pt x="110" y="166"/>
                </a:lnTo>
                <a:lnTo>
                  <a:pt x="110" y="166"/>
                </a:lnTo>
                <a:lnTo>
                  <a:pt x="104" y="162"/>
                </a:lnTo>
                <a:lnTo>
                  <a:pt x="98" y="158"/>
                </a:lnTo>
                <a:lnTo>
                  <a:pt x="94" y="152"/>
                </a:lnTo>
                <a:lnTo>
                  <a:pt x="92" y="144"/>
                </a:lnTo>
                <a:lnTo>
                  <a:pt x="92" y="144"/>
                </a:lnTo>
                <a:lnTo>
                  <a:pt x="88" y="130"/>
                </a:lnTo>
                <a:lnTo>
                  <a:pt x="84" y="114"/>
                </a:lnTo>
                <a:lnTo>
                  <a:pt x="84" y="114"/>
                </a:lnTo>
                <a:lnTo>
                  <a:pt x="78" y="104"/>
                </a:lnTo>
                <a:lnTo>
                  <a:pt x="72" y="94"/>
                </a:lnTo>
                <a:lnTo>
                  <a:pt x="66" y="84"/>
                </a:lnTo>
                <a:lnTo>
                  <a:pt x="56" y="78"/>
                </a:lnTo>
                <a:lnTo>
                  <a:pt x="56" y="78"/>
                </a:lnTo>
                <a:lnTo>
                  <a:pt x="52" y="74"/>
                </a:lnTo>
                <a:lnTo>
                  <a:pt x="46" y="72"/>
                </a:lnTo>
                <a:lnTo>
                  <a:pt x="34" y="70"/>
                </a:lnTo>
                <a:lnTo>
                  <a:pt x="34" y="70"/>
                </a:lnTo>
                <a:lnTo>
                  <a:pt x="20" y="72"/>
                </a:lnTo>
                <a:lnTo>
                  <a:pt x="20" y="72"/>
                </a:lnTo>
                <a:lnTo>
                  <a:pt x="14" y="74"/>
                </a:lnTo>
                <a:lnTo>
                  <a:pt x="10" y="74"/>
                </a:lnTo>
                <a:lnTo>
                  <a:pt x="4" y="72"/>
                </a:lnTo>
                <a:lnTo>
                  <a:pt x="0" y="68"/>
                </a:lnTo>
                <a:lnTo>
                  <a:pt x="0" y="68"/>
                </a:lnTo>
                <a:lnTo>
                  <a:pt x="0" y="62"/>
                </a:lnTo>
                <a:lnTo>
                  <a:pt x="0" y="62"/>
                </a:lnTo>
                <a:lnTo>
                  <a:pt x="12" y="38"/>
                </a:lnTo>
                <a:lnTo>
                  <a:pt x="12" y="38"/>
                </a:lnTo>
                <a:lnTo>
                  <a:pt x="20" y="36"/>
                </a:lnTo>
                <a:lnTo>
                  <a:pt x="20" y="36"/>
                </a:lnTo>
                <a:lnTo>
                  <a:pt x="40" y="24"/>
                </a:lnTo>
                <a:lnTo>
                  <a:pt x="64" y="14"/>
                </a:lnTo>
                <a:lnTo>
                  <a:pt x="86" y="6"/>
                </a:lnTo>
                <a:lnTo>
                  <a:pt x="110" y="2"/>
                </a:lnTo>
                <a:lnTo>
                  <a:pt x="132" y="0"/>
                </a:lnTo>
                <a:lnTo>
                  <a:pt x="156" y="0"/>
                </a:lnTo>
                <a:lnTo>
                  <a:pt x="180" y="4"/>
                </a:lnTo>
                <a:lnTo>
                  <a:pt x="204" y="10"/>
                </a:lnTo>
                <a:lnTo>
                  <a:pt x="204" y="10"/>
                </a:lnTo>
                <a:lnTo>
                  <a:pt x="224" y="16"/>
                </a:lnTo>
                <a:lnTo>
                  <a:pt x="244" y="24"/>
                </a:lnTo>
                <a:lnTo>
                  <a:pt x="280" y="42"/>
                </a:lnTo>
                <a:lnTo>
                  <a:pt x="280" y="42"/>
                </a:lnTo>
                <a:lnTo>
                  <a:pt x="290" y="46"/>
                </a:lnTo>
                <a:lnTo>
                  <a:pt x="300" y="48"/>
                </a:lnTo>
                <a:lnTo>
                  <a:pt x="310" y="48"/>
                </a:lnTo>
                <a:lnTo>
                  <a:pt x="320" y="44"/>
                </a:lnTo>
                <a:lnTo>
                  <a:pt x="320" y="44"/>
                </a:lnTo>
                <a:lnTo>
                  <a:pt x="324" y="44"/>
                </a:lnTo>
                <a:lnTo>
                  <a:pt x="326" y="44"/>
                </a:lnTo>
                <a:lnTo>
                  <a:pt x="330" y="46"/>
                </a:lnTo>
                <a:lnTo>
                  <a:pt x="332" y="48"/>
                </a:lnTo>
                <a:lnTo>
                  <a:pt x="332" y="48"/>
                </a:lnTo>
                <a:lnTo>
                  <a:pt x="330" y="52"/>
                </a:lnTo>
                <a:lnTo>
                  <a:pt x="328" y="58"/>
                </a:lnTo>
                <a:lnTo>
                  <a:pt x="328" y="58"/>
                </a:lnTo>
                <a:lnTo>
                  <a:pt x="326" y="60"/>
                </a:lnTo>
                <a:lnTo>
                  <a:pt x="324" y="64"/>
                </a:lnTo>
                <a:lnTo>
                  <a:pt x="324" y="66"/>
                </a:lnTo>
                <a:lnTo>
                  <a:pt x="328" y="70"/>
                </a:lnTo>
                <a:lnTo>
                  <a:pt x="328" y="70"/>
                </a:lnTo>
                <a:lnTo>
                  <a:pt x="354" y="102"/>
                </a:lnTo>
                <a:lnTo>
                  <a:pt x="354" y="102"/>
                </a:lnTo>
                <a:lnTo>
                  <a:pt x="402" y="170"/>
                </a:lnTo>
                <a:lnTo>
                  <a:pt x="402" y="170"/>
                </a:lnTo>
                <a:lnTo>
                  <a:pt x="420" y="192"/>
                </a:lnTo>
                <a:lnTo>
                  <a:pt x="438" y="214"/>
                </a:lnTo>
                <a:lnTo>
                  <a:pt x="438" y="214"/>
                </a:lnTo>
                <a:lnTo>
                  <a:pt x="446" y="224"/>
                </a:lnTo>
                <a:lnTo>
                  <a:pt x="456" y="232"/>
                </a:lnTo>
                <a:lnTo>
                  <a:pt x="466" y="238"/>
                </a:lnTo>
                <a:lnTo>
                  <a:pt x="476" y="242"/>
                </a:lnTo>
                <a:lnTo>
                  <a:pt x="476" y="242"/>
                </a:lnTo>
                <a:lnTo>
                  <a:pt x="482" y="244"/>
                </a:lnTo>
                <a:lnTo>
                  <a:pt x="486" y="240"/>
                </a:lnTo>
                <a:lnTo>
                  <a:pt x="486" y="240"/>
                </a:lnTo>
                <a:lnTo>
                  <a:pt x="498" y="228"/>
                </a:lnTo>
                <a:lnTo>
                  <a:pt x="498" y="228"/>
                </a:lnTo>
                <a:lnTo>
                  <a:pt x="512" y="218"/>
                </a:lnTo>
                <a:lnTo>
                  <a:pt x="512" y="218"/>
                </a:lnTo>
                <a:lnTo>
                  <a:pt x="514" y="214"/>
                </a:lnTo>
                <a:lnTo>
                  <a:pt x="516" y="210"/>
                </a:lnTo>
                <a:lnTo>
                  <a:pt x="516" y="210"/>
                </a:lnTo>
                <a:lnTo>
                  <a:pt x="522" y="196"/>
                </a:lnTo>
                <a:lnTo>
                  <a:pt x="526" y="192"/>
                </a:lnTo>
                <a:lnTo>
                  <a:pt x="532" y="186"/>
                </a:lnTo>
                <a:lnTo>
                  <a:pt x="532" y="186"/>
                </a:lnTo>
                <a:lnTo>
                  <a:pt x="536" y="180"/>
                </a:lnTo>
                <a:lnTo>
                  <a:pt x="540" y="174"/>
                </a:lnTo>
                <a:lnTo>
                  <a:pt x="540" y="174"/>
                </a:lnTo>
                <a:lnTo>
                  <a:pt x="542" y="168"/>
                </a:lnTo>
                <a:lnTo>
                  <a:pt x="542" y="168"/>
                </a:lnTo>
                <a:lnTo>
                  <a:pt x="546" y="162"/>
                </a:lnTo>
                <a:lnTo>
                  <a:pt x="550" y="160"/>
                </a:lnTo>
                <a:lnTo>
                  <a:pt x="554" y="162"/>
                </a:lnTo>
                <a:lnTo>
                  <a:pt x="558" y="168"/>
                </a:lnTo>
                <a:lnTo>
                  <a:pt x="558" y="168"/>
                </a:lnTo>
                <a:lnTo>
                  <a:pt x="564" y="178"/>
                </a:lnTo>
                <a:lnTo>
                  <a:pt x="566" y="190"/>
                </a:lnTo>
                <a:lnTo>
                  <a:pt x="566" y="190"/>
                </a:lnTo>
                <a:lnTo>
                  <a:pt x="568" y="194"/>
                </a:lnTo>
                <a:lnTo>
                  <a:pt x="570" y="198"/>
                </a:lnTo>
                <a:lnTo>
                  <a:pt x="574" y="202"/>
                </a:lnTo>
                <a:lnTo>
                  <a:pt x="580" y="204"/>
                </a:lnTo>
                <a:lnTo>
                  <a:pt x="580" y="204"/>
                </a:lnTo>
                <a:lnTo>
                  <a:pt x="590" y="206"/>
                </a:lnTo>
                <a:lnTo>
                  <a:pt x="590" y="206"/>
                </a:lnTo>
                <a:lnTo>
                  <a:pt x="600" y="210"/>
                </a:lnTo>
                <a:lnTo>
                  <a:pt x="608" y="216"/>
                </a:lnTo>
                <a:lnTo>
                  <a:pt x="608" y="216"/>
                </a:lnTo>
                <a:lnTo>
                  <a:pt x="614" y="218"/>
                </a:lnTo>
                <a:lnTo>
                  <a:pt x="620" y="216"/>
                </a:lnTo>
                <a:lnTo>
                  <a:pt x="620" y="216"/>
                </a:lnTo>
                <a:lnTo>
                  <a:pt x="650" y="200"/>
                </a:lnTo>
                <a:lnTo>
                  <a:pt x="650" y="200"/>
                </a:lnTo>
                <a:lnTo>
                  <a:pt x="658" y="204"/>
                </a:lnTo>
                <a:lnTo>
                  <a:pt x="658" y="204"/>
                </a:lnTo>
                <a:lnTo>
                  <a:pt x="658" y="210"/>
                </a:lnTo>
                <a:lnTo>
                  <a:pt x="658" y="214"/>
                </a:lnTo>
                <a:lnTo>
                  <a:pt x="658" y="214"/>
                </a:lnTo>
                <a:lnTo>
                  <a:pt x="654" y="222"/>
                </a:lnTo>
                <a:lnTo>
                  <a:pt x="654" y="230"/>
                </a:lnTo>
                <a:lnTo>
                  <a:pt x="654" y="238"/>
                </a:lnTo>
                <a:lnTo>
                  <a:pt x="656" y="246"/>
                </a:lnTo>
                <a:lnTo>
                  <a:pt x="656" y="246"/>
                </a:lnTo>
                <a:lnTo>
                  <a:pt x="656" y="252"/>
                </a:lnTo>
                <a:lnTo>
                  <a:pt x="652" y="258"/>
                </a:lnTo>
                <a:lnTo>
                  <a:pt x="652" y="258"/>
                </a:lnTo>
                <a:lnTo>
                  <a:pt x="648" y="264"/>
                </a:lnTo>
                <a:lnTo>
                  <a:pt x="644" y="272"/>
                </a:lnTo>
                <a:lnTo>
                  <a:pt x="644" y="278"/>
                </a:lnTo>
                <a:lnTo>
                  <a:pt x="646" y="286"/>
                </a:lnTo>
                <a:lnTo>
                  <a:pt x="646" y="286"/>
                </a:lnTo>
                <a:lnTo>
                  <a:pt x="648" y="298"/>
                </a:lnTo>
                <a:lnTo>
                  <a:pt x="648" y="310"/>
                </a:lnTo>
                <a:lnTo>
                  <a:pt x="648" y="310"/>
                </a:lnTo>
                <a:lnTo>
                  <a:pt x="646" y="314"/>
                </a:lnTo>
                <a:lnTo>
                  <a:pt x="648" y="318"/>
                </a:lnTo>
                <a:lnTo>
                  <a:pt x="648" y="318"/>
                </a:lnTo>
                <a:lnTo>
                  <a:pt x="654" y="328"/>
                </a:lnTo>
                <a:lnTo>
                  <a:pt x="660" y="336"/>
                </a:lnTo>
                <a:lnTo>
                  <a:pt x="668" y="342"/>
                </a:lnTo>
                <a:lnTo>
                  <a:pt x="678" y="346"/>
                </a:lnTo>
                <a:lnTo>
                  <a:pt x="678" y="346"/>
                </a:lnTo>
                <a:lnTo>
                  <a:pt x="698" y="352"/>
                </a:lnTo>
                <a:lnTo>
                  <a:pt x="718" y="356"/>
                </a:lnTo>
                <a:lnTo>
                  <a:pt x="718" y="356"/>
                </a:lnTo>
                <a:lnTo>
                  <a:pt x="824" y="370"/>
                </a:lnTo>
                <a:lnTo>
                  <a:pt x="824" y="370"/>
                </a:lnTo>
                <a:lnTo>
                  <a:pt x="874" y="376"/>
                </a:lnTo>
                <a:lnTo>
                  <a:pt x="874" y="376"/>
                </a:lnTo>
                <a:lnTo>
                  <a:pt x="878" y="376"/>
                </a:lnTo>
                <a:lnTo>
                  <a:pt x="880" y="376"/>
                </a:lnTo>
                <a:lnTo>
                  <a:pt x="882" y="372"/>
                </a:lnTo>
                <a:lnTo>
                  <a:pt x="882" y="372"/>
                </a:lnTo>
                <a:lnTo>
                  <a:pt x="884" y="368"/>
                </a:lnTo>
                <a:lnTo>
                  <a:pt x="888" y="366"/>
                </a:lnTo>
                <a:lnTo>
                  <a:pt x="892" y="366"/>
                </a:lnTo>
                <a:lnTo>
                  <a:pt x="896" y="368"/>
                </a:lnTo>
                <a:lnTo>
                  <a:pt x="896" y="368"/>
                </a:lnTo>
                <a:lnTo>
                  <a:pt x="904" y="378"/>
                </a:lnTo>
                <a:lnTo>
                  <a:pt x="904" y="378"/>
                </a:lnTo>
                <a:lnTo>
                  <a:pt x="910" y="382"/>
                </a:lnTo>
                <a:lnTo>
                  <a:pt x="916" y="384"/>
                </a:lnTo>
                <a:lnTo>
                  <a:pt x="916" y="384"/>
                </a:lnTo>
                <a:lnTo>
                  <a:pt x="932" y="388"/>
                </a:lnTo>
                <a:lnTo>
                  <a:pt x="948" y="394"/>
                </a:lnTo>
                <a:lnTo>
                  <a:pt x="978" y="408"/>
                </a:lnTo>
                <a:lnTo>
                  <a:pt x="1006" y="424"/>
                </a:lnTo>
                <a:lnTo>
                  <a:pt x="1032" y="444"/>
                </a:lnTo>
                <a:lnTo>
                  <a:pt x="1032" y="444"/>
                </a:lnTo>
                <a:lnTo>
                  <a:pt x="1054" y="466"/>
                </a:lnTo>
                <a:lnTo>
                  <a:pt x="1074" y="492"/>
                </a:lnTo>
                <a:lnTo>
                  <a:pt x="1084" y="504"/>
                </a:lnTo>
                <a:lnTo>
                  <a:pt x="1090" y="518"/>
                </a:lnTo>
                <a:lnTo>
                  <a:pt x="1096" y="534"/>
                </a:lnTo>
                <a:lnTo>
                  <a:pt x="1102" y="548"/>
                </a:lnTo>
                <a:lnTo>
                  <a:pt x="1102" y="548"/>
                </a:lnTo>
                <a:lnTo>
                  <a:pt x="1110" y="578"/>
                </a:lnTo>
                <a:lnTo>
                  <a:pt x="1112" y="592"/>
                </a:lnTo>
                <a:lnTo>
                  <a:pt x="1112" y="606"/>
                </a:lnTo>
                <a:lnTo>
                  <a:pt x="1112" y="606"/>
                </a:lnTo>
                <a:lnTo>
                  <a:pt x="1112" y="608"/>
                </a:lnTo>
                <a:lnTo>
                  <a:pt x="1112" y="60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69">
            <a:extLst>
              <a:ext uri="{FF2B5EF4-FFF2-40B4-BE49-F238E27FC236}">
                <a16:creationId xmlns:a16="http://schemas.microsoft.com/office/drawing/2014/main" id="{69AE6CED-01C8-420C-8CD6-0713A6D1FC3B}"/>
              </a:ext>
            </a:extLst>
          </p:cNvPr>
          <p:cNvSpPr>
            <a:spLocks/>
          </p:cNvSpPr>
          <p:nvPr/>
        </p:nvSpPr>
        <p:spPr bwMode="auto">
          <a:xfrm>
            <a:off x="8906594" y="5125973"/>
            <a:ext cx="418343" cy="234526"/>
          </a:xfrm>
          <a:custGeom>
            <a:avLst/>
            <a:gdLst>
              <a:gd name="T0" fmla="*/ 6 w 528"/>
              <a:gd name="T1" fmla="*/ 22 h 296"/>
              <a:gd name="T2" fmla="*/ 26 w 528"/>
              <a:gd name="T3" fmla="*/ 8 h 296"/>
              <a:gd name="T4" fmla="*/ 70 w 528"/>
              <a:gd name="T5" fmla="*/ 0 h 296"/>
              <a:gd name="T6" fmla="*/ 134 w 528"/>
              <a:gd name="T7" fmla="*/ 20 h 296"/>
              <a:gd name="T8" fmla="*/ 152 w 528"/>
              <a:gd name="T9" fmla="*/ 22 h 296"/>
              <a:gd name="T10" fmla="*/ 156 w 528"/>
              <a:gd name="T11" fmla="*/ 22 h 296"/>
              <a:gd name="T12" fmla="*/ 156 w 528"/>
              <a:gd name="T13" fmla="*/ 34 h 296"/>
              <a:gd name="T14" fmla="*/ 210 w 528"/>
              <a:gd name="T15" fmla="*/ 102 h 296"/>
              <a:gd name="T16" fmla="*/ 228 w 528"/>
              <a:gd name="T17" fmla="*/ 114 h 296"/>
              <a:gd name="T18" fmla="*/ 238 w 528"/>
              <a:gd name="T19" fmla="*/ 106 h 296"/>
              <a:gd name="T20" fmla="*/ 246 w 528"/>
              <a:gd name="T21" fmla="*/ 94 h 296"/>
              <a:gd name="T22" fmla="*/ 262 w 528"/>
              <a:gd name="T23" fmla="*/ 76 h 296"/>
              <a:gd name="T24" fmla="*/ 270 w 528"/>
              <a:gd name="T25" fmla="*/ 90 h 296"/>
              <a:gd name="T26" fmla="*/ 290 w 528"/>
              <a:gd name="T27" fmla="*/ 102 h 296"/>
              <a:gd name="T28" fmla="*/ 296 w 528"/>
              <a:gd name="T29" fmla="*/ 102 h 296"/>
              <a:gd name="T30" fmla="*/ 310 w 528"/>
              <a:gd name="T31" fmla="*/ 96 h 296"/>
              <a:gd name="T32" fmla="*/ 312 w 528"/>
              <a:gd name="T33" fmla="*/ 102 h 296"/>
              <a:gd name="T34" fmla="*/ 308 w 528"/>
              <a:gd name="T35" fmla="*/ 122 h 296"/>
              <a:gd name="T36" fmla="*/ 308 w 528"/>
              <a:gd name="T37" fmla="*/ 152 h 296"/>
              <a:gd name="T38" fmla="*/ 322 w 528"/>
              <a:gd name="T39" fmla="*/ 164 h 296"/>
              <a:gd name="T40" fmla="*/ 412 w 528"/>
              <a:gd name="T41" fmla="*/ 178 h 296"/>
              <a:gd name="T42" fmla="*/ 420 w 528"/>
              <a:gd name="T43" fmla="*/ 174 h 296"/>
              <a:gd name="T44" fmla="*/ 432 w 528"/>
              <a:gd name="T45" fmla="*/ 180 h 296"/>
              <a:gd name="T46" fmla="*/ 480 w 528"/>
              <a:gd name="T47" fmla="*/ 202 h 296"/>
              <a:gd name="T48" fmla="*/ 516 w 528"/>
              <a:gd name="T49" fmla="*/ 244 h 296"/>
              <a:gd name="T50" fmla="*/ 526 w 528"/>
              <a:gd name="T51" fmla="*/ 284 h 296"/>
              <a:gd name="T52" fmla="*/ 516 w 528"/>
              <a:gd name="T53" fmla="*/ 286 h 296"/>
              <a:gd name="T54" fmla="*/ 482 w 528"/>
              <a:gd name="T55" fmla="*/ 268 h 296"/>
              <a:gd name="T56" fmla="*/ 460 w 528"/>
              <a:gd name="T57" fmla="*/ 284 h 296"/>
              <a:gd name="T58" fmla="*/ 446 w 528"/>
              <a:gd name="T59" fmla="*/ 282 h 296"/>
              <a:gd name="T60" fmla="*/ 408 w 528"/>
              <a:gd name="T61" fmla="*/ 278 h 296"/>
              <a:gd name="T62" fmla="*/ 386 w 528"/>
              <a:gd name="T63" fmla="*/ 292 h 296"/>
              <a:gd name="T64" fmla="*/ 374 w 528"/>
              <a:gd name="T65" fmla="*/ 290 h 296"/>
              <a:gd name="T66" fmla="*/ 344 w 528"/>
              <a:gd name="T67" fmla="*/ 264 h 296"/>
              <a:gd name="T68" fmla="*/ 298 w 528"/>
              <a:gd name="T69" fmla="*/ 260 h 296"/>
              <a:gd name="T70" fmla="*/ 280 w 528"/>
              <a:gd name="T71" fmla="*/ 268 h 296"/>
              <a:gd name="T72" fmla="*/ 288 w 528"/>
              <a:gd name="T73" fmla="*/ 280 h 296"/>
              <a:gd name="T74" fmla="*/ 288 w 528"/>
              <a:gd name="T75" fmla="*/ 294 h 296"/>
              <a:gd name="T76" fmla="*/ 278 w 528"/>
              <a:gd name="T77" fmla="*/ 296 h 296"/>
              <a:gd name="T78" fmla="*/ 274 w 528"/>
              <a:gd name="T79" fmla="*/ 280 h 296"/>
              <a:gd name="T80" fmla="*/ 268 w 528"/>
              <a:gd name="T81" fmla="*/ 258 h 296"/>
              <a:gd name="T82" fmla="*/ 242 w 528"/>
              <a:gd name="T83" fmla="*/ 246 h 296"/>
              <a:gd name="T84" fmla="*/ 206 w 528"/>
              <a:gd name="T85" fmla="*/ 236 h 296"/>
              <a:gd name="T86" fmla="*/ 194 w 528"/>
              <a:gd name="T87" fmla="*/ 224 h 296"/>
              <a:gd name="T88" fmla="*/ 174 w 528"/>
              <a:gd name="T89" fmla="*/ 230 h 296"/>
              <a:gd name="T90" fmla="*/ 152 w 528"/>
              <a:gd name="T91" fmla="*/ 242 h 296"/>
              <a:gd name="T92" fmla="*/ 146 w 528"/>
              <a:gd name="T93" fmla="*/ 232 h 296"/>
              <a:gd name="T94" fmla="*/ 158 w 528"/>
              <a:gd name="T95" fmla="*/ 226 h 296"/>
              <a:gd name="T96" fmla="*/ 164 w 528"/>
              <a:gd name="T97" fmla="*/ 220 h 296"/>
              <a:gd name="T98" fmla="*/ 162 w 528"/>
              <a:gd name="T99" fmla="*/ 200 h 296"/>
              <a:gd name="T100" fmla="*/ 144 w 528"/>
              <a:gd name="T101" fmla="*/ 168 h 296"/>
              <a:gd name="T102" fmla="*/ 108 w 528"/>
              <a:gd name="T103" fmla="*/ 146 h 296"/>
              <a:gd name="T104" fmla="*/ 96 w 528"/>
              <a:gd name="T105" fmla="*/ 134 h 296"/>
              <a:gd name="T106" fmla="*/ 84 w 528"/>
              <a:gd name="T107" fmla="*/ 100 h 296"/>
              <a:gd name="T108" fmla="*/ 64 w 528"/>
              <a:gd name="T109" fmla="*/ 82 h 296"/>
              <a:gd name="T110" fmla="*/ 48 w 528"/>
              <a:gd name="T111" fmla="*/ 74 h 296"/>
              <a:gd name="T112" fmla="*/ 40 w 528"/>
              <a:gd name="T113" fmla="*/ 54 h 296"/>
              <a:gd name="T114" fmla="*/ 24 w 528"/>
              <a:gd name="T115" fmla="*/ 34 h 296"/>
              <a:gd name="T116" fmla="*/ 6 w 528"/>
              <a:gd name="T117" fmla="*/ 34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28" h="296">
                <a:moveTo>
                  <a:pt x="0" y="34"/>
                </a:moveTo>
                <a:lnTo>
                  <a:pt x="0" y="34"/>
                </a:lnTo>
                <a:lnTo>
                  <a:pt x="2" y="26"/>
                </a:lnTo>
                <a:lnTo>
                  <a:pt x="6" y="22"/>
                </a:lnTo>
                <a:lnTo>
                  <a:pt x="10" y="16"/>
                </a:lnTo>
                <a:lnTo>
                  <a:pt x="14" y="14"/>
                </a:lnTo>
                <a:lnTo>
                  <a:pt x="14" y="14"/>
                </a:lnTo>
                <a:lnTo>
                  <a:pt x="26" y="8"/>
                </a:lnTo>
                <a:lnTo>
                  <a:pt x="36" y="4"/>
                </a:lnTo>
                <a:lnTo>
                  <a:pt x="48" y="2"/>
                </a:lnTo>
                <a:lnTo>
                  <a:pt x="58" y="0"/>
                </a:lnTo>
                <a:lnTo>
                  <a:pt x="70" y="0"/>
                </a:lnTo>
                <a:lnTo>
                  <a:pt x="82" y="0"/>
                </a:lnTo>
                <a:lnTo>
                  <a:pt x="104" y="6"/>
                </a:lnTo>
                <a:lnTo>
                  <a:pt x="104" y="6"/>
                </a:lnTo>
                <a:lnTo>
                  <a:pt x="134" y="20"/>
                </a:lnTo>
                <a:lnTo>
                  <a:pt x="134" y="20"/>
                </a:lnTo>
                <a:lnTo>
                  <a:pt x="142" y="22"/>
                </a:lnTo>
                <a:lnTo>
                  <a:pt x="146" y="22"/>
                </a:lnTo>
                <a:lnTo>
                  <a:pt x="152" y="22"/>
                </a:lnTo>
                <a:lnTo>
                  <a:pt x="152" y="22"/>
                </a:lnTo>
                <a:lnTo>
                  <a:pt x="154" y="22"/>
                </a:lnTo>
                <a:lnTo>
                  <a:pt x="156" y="22"/>
                </a:lnTo>
                <a:lnTo>
                  <a:pt x="156" y="22"/>
                </a:lnTo>
                <a:lnTo>
                  <a:pt x="156" y="28"/>
                </a:lnTo>
                <a:lnTo>
                  <a:pt x="156" y="28"/>
                </a:lnTo>
                <a:lnTo>
                  <a:pt x="156" y="30"/>
                </a:lnTo>
                <a:lnTo>
                  <a:pt x="156" y="34"/>
                </a:lnTo>
                <a:lnTo>
                  <a:pt x="156" y="34"/>
                </a:lnTo>
                <a:lnTo>
                  <a:pt x="202" y="92"/>
                </a:lnTo>
                <a:lnTo>
                  <a:pt x="202" y="92"/>
                </a:lnTo>
                <a:lnTo>
                  <a:pt x="210" y="102"/>
                </a:lnTo>
                <a:lnTo>
                  <a:pt x="210" y="102"/>
                </a:lnTo>
                <a:lnTo>
                  <a:pt x="222" y="112"/>
                </a:lnTo>
                <a:lnTo>
                  <a:pt x="222" y="112"/>
                </a:lnTo>
                <a:lnTo>
                  <a:pt x="228" y="114"/>
                </a:lnTo>
                <a:lnTo>
                  <a:pt x="230" y="114"/>
                </a:lnTo>
                <a:lnTo>
                  <a:pt x="232" y="110"/>
                </a:lnTo>
                <a:lnTo>
                  <a:pt x="232" y="110"/>
                </a:lnTo>
                <a:lnTo>
                  <a:pt x="238" y="106"/>
                </a:lnTo>
                <a:lnTo>
                  <a:pt x="238" y="106"/>
                </a:lnTo>
                <a:lnTo>
                  <a:pt x="242" y="102"/>
                </a:lnTo>
                <a:lnTo>
                  <a:pt x="246" y="94"/>
                </a:lnTo>
                <a:lnTo>
                  <a:pt x="246" y="94"/>
                </a:lnTo>
                <a:lnTo>
                  <a:pt x="252" y="86"/>
                </a:lnTo>
                <a:lnTo>
                  <a:pt x="258" y="78"/>
                </a:lnTo>
                <a:lnTo>
                  <a:pt x="258" y="78"/>
                </a:lnTo>
                <a:lnTo>
                  <a:pt x="262" y="76"/>
                </a:lnTo>
                <a:lnTo>
                  <a:pt x="264" y="78"/>
                </a:lnTo>
                <a:lnTo>
                  <a:pt x="264" y="78"/>
                </a:lnTo>
                <a:lnTo>
                  <a:pt x="270" y="90"/>
                </a:lnTo>
                <a:lnTo>
                  <a:pt x="270" y="90"/>
                </a:lnTo>
                <a:lnTo>
                  <a:pt x="272" y="94"/>
                </a:lnTo>
                <a:lnTo>
                  <a:pt x="274" y="96"/>
                </a:lnTo>
                <a:lnTo>
                  <a:pt x="274" y="96"/>
                </a:lnTo>
                <a:lnTo>
                  <a:pt x="290" y="102"/>
                </a:lnTo>
                <a:lnTo>
                  <a:pt x="290" y="102"/>
                </a:lnTo>
                <a:lnTo>
                  <a:pt x="292" y="102"/>
                </a:lnTo>
                <a:lnTo>
                  <a:pt x="296" y="102"/>
                </a:lnTo>
                <a:lnTo>
                  <a:pt x="296" y="102"/>
                </a:lnTo>
                <a:lnTo>
                  <a:pt x="306" y="96"/>
                </a:lnTo>
                <a:lnTo>
                  <a:pt x="306" y="96"/>
                </a:lnTo>
                <a:lnTo>
                  <a:pt x="308" y="96"/>
                </a:lnTo>
                <a:lnTo>
                  <a:pt x="310" y="96"/>
                </a:lnTo>
                <a:lnTo>
                  <a:pt x="310" y="96"/>
                </a:lnTo>
                <a:lnTo>
                  <a:pt x="312" y="98"/>
                </a:lnTo>
                <a:lnTo>
                  <a:pt x="312" y="102"/>
                </a:lnTo>
                <a:lnTo>
                  <a:pt x="312" y="102"/>
                </a:lnTo>
                <a:lnTo>
                  <a:pt x="312" y="116"/>
                </a:lnTo>
                <a:lnTo>
                  <a:pt x="312" y="116"/>
                </a:lnTo>
                <a:lnTo>
                  <a:pt x="308" y="122"/>
                </a:lnTo>
                <a:lnTo>
                  <a:pt x="308" y="122"/>
                </a:lnTo>
                <a:lnTo>
                  <a:pt x="306" y="126"/>
                </a:lnTo>
                <a:lnTo>
                  <a:pt x="306" y="126"/>
                </a:lnTo>
                <a:lnTo>
                  <a:pt x="306" y="140"/>
                </a:lnTo>
                <a:lnTo>
                  <a:pt x="308" y="152"/>
                </a:lnTo>
                <a:lnTo>
                  <a:pt x="308" y="152"/>
                </a:lnTo>
                <a:lnTo>
                  <a:pt x="312" y="156"/>
                </a:lnTo>
                <a:lnTo>
                  <a:pt x="316" y="162"/>
                </a:lnTo>
                <a:lnTo>
                  <a:pt x="322" y="164"/>
                </a:lnTo>
                <a:lnTo>
                  <a:pt x="328" y="166"/>
                </a:lnTo>
                <a:lnTo>
                  <a:pt x="328" y="166"/>
                </a:lnTo>
                <a:lnTo>
                  <a:pt x="412" y="178"/>
                </a:lnTo>
                <a:lnTo>
                  <a:pt x="412" y="178"/>
                </a:lnTo>
                <a:lnTo>
                  <a:pt x="416" y="178"/>
                </a:lnTo>
                <a:lnTo>
                  <a:pt x="418" y="176"/>
                </a:lnTo>
                <a:lnTo>
                  <a:pt x="418" y="176"/>
                </a:lnTo>
                <a:lnTo>
                  <a:pt x="420" y="174"/>
                </a:lnTo>
                <a:lnTo>
                  <a:pt x="422" y="172"/>
                </a:lnTo>
                <a:lnTo>
                  <a:pt x="426" y="176"/>
                </a:lnTo>
                <a:lnTo>
                  <a:pt x="426" y="176"/>
                </a:lnTo>
                <a:lnTo>
                  <a:pt x="432" y="180"/>
                </a:lnTo>
                <a:lnTo>
                  <a:pt x="440" y="184"/>
                </a:lnTo>
                <a:lnTo>
                  <a:pt x="440" y="184"/>
                </a:lnTo>
                <a:lnTo>
                  <a:pt x="460" y="190"/>
                </a:lnTo>
                <a:lnTo>
                  <a:pt x="480" y="202"/>
                </a:lnTo>
                <a:lnTo>
                  <a:pt x="496" y="216"/>
                </a:lnTo>
                <a:lnTo>
                  <a:pt x="510" y="234"/>
                </a:lnTo>
                <a:lnTo>
                  <a:pt x="510" y="234"/>
                </a:lnTo>
                <a:lnTo>
                  <a:pt x="516" y="244"/>
                </a:lnTo>
                <a:lnTo>
                  <a:pt x="522" y="256"/>
                </a:lnTo>
                <a:lnTo>
                  <a:pt x="528" y="280"/>
                </a:lnTo>
                <a:lnTo>
                  <a:pt x="528" y="280"/>
                </a:lnTo>
                <a:lnTo>
                  <a:pt x="526" y="284"/>
                </a:lnTo>
                <a:lnTo>
                  <a:pt x="526" y="290"/>
                </a:lnTo>
                <a:lnTo>
                  <a:pt x="526" y="290"/>
                </a:lnTo>
                <a:lnTo>
                  <a:pt x="516" y="286"/>
                </a:lnTo>
                <a:lnTo>
                  <a:pt x="516" y="286"/>
                </a:lnTo>
                <a:lnTo>
                  <a:pt x="502" y="274"/>
                </a:lnTo>
                <a:lnTo>
                  <a:pt x="502" y="274"/>
                </a:lnTo>
                <a:lnTo>
                  <a:pt x="492" y="270"/>
                </a:lnTo>
                <a:lnTo>
                  <a:pt x="482" y="268"/>
                </a:lnTo>
                <a:lnTo>
                  <a:pt x="474" y="272"/>
                </a:lnTo>
                <a:lnTo>
                  <a:pt x="466" y="278"/>
                </a:lnTo>
                <a:lnTo>
                  <a:pt x="466" y="278"/>
                </a:lnTo>
                <a:lnTo>
                  <a:pt x="460" y="284"/>
                </a:lnTo>
                <a:lnTo>
                  <a:pt x="456" y="286"/>
                </a:lnTo>
                <a:lnTo>
                  <a:pt x="452" y="286"/>
                </a:lnTo>
                <a:lnTo>
                  <a:pt x="446" y="282"/>
                </a:lnTo>
                <a:lnTo>
                  <a:pt x="446" y="282"/>
                </a:lnTo>
                <a:lnTo>
                  <a:pt x="434" y="276"/>
                </a:lnTo>
                <a:lnTo>
                  <a:pt x="426" y="274"/>
                </a:lnTo>
                <a:lnTo>
                  <a:pt x="420" y="274"/>
                </a:lnTo>
                <a:lnTo>
                  <a:pt x="408" y="278"/>
                </a:lnTo>
                <a:lnTo>
                  <a:pt x="394" y="284"/>
                </a:lnTo>
                <a:lnTo>
                  <a:pt x="394" y="284"/>
                </a:lnTo>
                <a:lnTo>
                  <a:pt x="386" y="292"/>
                </a:lnTo>
                <a:lnTo>
                  <a:pt x="386" y="292"/>
                </a:lnTo>
                <a:lnTo>
                  <a:pt x="382" y="294"/>
                </a:lnTo>
                <a:lnTo>
                  <a:pt x="380" y="294"/>
                </a:lnTo>
                <a:lnTo>
                  <a:pt x="376" y="294"/>
                </a:lnTo>
                <a:lnTo>
                  <a:pt x="374" y="290"/>
                </a:lnTo>
                <a:lnTo>
                  <a:pt x="374" y="290"/>
                </a:lnTo>
                <a:lnTo>
                  <a:pt x="356" y="272"/>
                </a:lnTo>
                <a:lnTo>
                  <a:pt x="356" y="272"/>
                </a:lnTo>
                <a:lnTo>
                  <a:pt x="344" y="264"/>
                </a:lnTo>
                <a:lnTo>
                  <a:pt x="330" y="260"/>
                </a:lnTo>
                <a:lnTo>
                  <a:pt x="314" y="258"/>
                </a:lnTo>
                <a:lnTo>
                  <a:pt x="298" y="260"/>
                </a:lnTo>
                <a:lnTo>
                  <a:pt x="298" y="260"/>
                </a:lnTo>
                <a:lnTo>
                  <a:pt x="286" y="264"/>
                </a:lnTo>
                <a:lnTo>
                  <a:pt x="286" y="264"/>
                </a:lnTo>
                <a:lnTo>
                  <a:pt x="282" y="266"/>
                </a:lnTo>
                <a:lnTo>
                  <a:pt x="280" y="268"/>
                </a:lnTo>
                <a:lnTo>
                  <a:pt x="280" y="272"/>
                </a:lnTo>
                <a:lnTo>
                  <a:pt x="284" y="274"/>
                </a:lnTo>
                <a:lnTo>
                  <a:pt x="284" y="274"/>
                </a:lnTo>
                <a:lnTo>
                  <a:pt x="288" y="280"/>
                </a:lnTo>
                <a:lnTo>
                  <a:pt x="288" y="280"/>
                </a:lnTo>
                <a:lnTo>
                  <a:pt x="290" y="284"/>
                </a:lnTo>
                <a:lnTo>
                  <a:pt x="290" y="288"/>
                </a:lnTo>
                <a:lnTo>
                  <a:pt x="288" y="294"/>
                </a:lnTo>
                <a:lnTo>
                  <a:pt x="284" y="296"/>
                </a:lnTo>
                <a:lnTo>
                  <a:pt x="284" y="296"/>
                </a:lnTo>
                <a:lnTo>
                  <a:pt x="282" y="296"/>
                </a:lnTo>
                <a:lnTo>
                  <a:pt x="278" y="296"/>
                </a:lnTo>
                <a:lnTo>
                  <a:pt x="278" y="294"/>
                </a:lnTo>
                <a:lnTo>
                  <a:pt x="276" y="292"/>
                </a:lnTo>
                <a:lnTo>
                  <a:pt x="276" y="292"/>
                </a:lnTo>
                <a:lnTo>
                  <a:pt x="274" y="280"/>
                </a:lnTo>
                <a:lnTo>
                  <a:pt x="274" y="280"/>
                </a:lnTo>
                <a:lnTo>
                  <a:pt x="270" y="268"/>
                </a:lnTo>
                <a:lnTo>
                  <a:pt x="270" y="268"/>
                </a:lnTo>
                <a:lnTo>
                  <a:pt x="268" y="258"/>
                </a:lnTo>
                <a:lnTo>
                  <a:pt x="262" y="250"/>
                </a:lnTo>
                <a:lnTo>
                  <a:pt x="252" y="246"/>
                </a:lnTo>
                <a:lnTo>
                  <a:pt x="242" y="246"/>
                </a:lnTo>
                <a:lnTo>
                  <a:pt x="242" y="246"/>
                </a:lnTo>
                <a:lnTo>
                  <a:pt x="232" y="246"/>
                </a:lnTo>
                <a:lnTo>
                  <a:pt x="222" y="246"/>
                </a:lnTo>
                <a:lnTo>
                  <a:pt x="214" y="242"/>
                </a:lnTo>
                <a:lnTo>
                  <a:pt x="206" y="236"/>
                </a:lnTo>
                <a:lnTo>
                  <a:pt x="206" y="236"/>
                </a:lnTo>
                <a:lnTo>
                  <a:pt x="202" y="230"/>
                </a:lnTo>
                <a:lnTo>
                  <a:pt x="202" y="230"/>
                </a:lnTo>
                <a:lnTo>
                  <a:pt x="194" y="224"/>
                </a:lnTo>
                <a:lnTo>
                  <a:pt x="188" y="222"/>
                </a:lnTo>
                <a:lnTo>
                  <a:pt x="180" y="224"/>
                </a:lnTo>
                <a:lnTo>
                  <a:pt x="174" y="230"/>
                </a:lnTo>
                <a:lnTo>
                  <a:pt x="174" y="230"/>
                </a:lnTo>
                <a:lnTo>
                  <a:pt x="158" y="244"/>
                </a:lnTo>
                <a:lnTo>
                  <a:pt x="158" y="244"/>
                </a:lnTo>
                <a:lnTo>
                  <a:pt x="154" y="244"/>
                </a:lnTo>
                <a:lnTo>
                  <a:pt x="152" y="242"/>
                </a:lnTo>
                <a:lnTo>
                  <a:pt x="152" y="242"/>
                </a:lnTo>
                <a:lnTo>
                  <a:pt x="148" y="238"/>
                </a:lnTo>
                <a:lnTo>
                  <a:pt x="146" y="232"/>
                </a:lnTo>
                <a:lnTo>
                  <a:pt x="146" y="232"/>
                </a:lnTo>
                <a:lnTo>
                  <a:pt x="148" y="230"/>
                </a:lnTo>
                <a:lnTo>
                  <a:pt x="150" y="228"/>
                </a:lnTo>
                <a:lnTo>
                  <a:pt x="150" y="228"/>
                </a:lnTo>
                <a:lnTo>
                  <a:pt x="158" y="226"/>
                </a:lnTo>
                <a:lnTo>
                  <a:pt x="162" y="226"/>
                </a:lnTo>
                <a:lnTo>
                  <a:pt x="164" y="224"/>
                </a:lnTo>
                <a:lnTo>
                  <a:pt x="164" y="224"/>
                </a:lnTo>
                <a:lnTo>
                  <a:pt x="164" y="220"/>
                </a:lnTo>
                <a:lnTo>
                  <a:pt x="164" y="216"/>
                </a:lnTo>
                <a:lnTo>
                  <a:pt x="164" y="210"/>
                </a:lnTo>
                <a:lnTo>
                  <a:pt x="164" y="210"/>
                </a:lnTo>
                <a:lnTo>
                  <a:pt x="162" y="200"/>
                </a:lnTo>
                <a:lnTo>
                  <a:pt x="158" y="190"/>
                </a:lnTo>
                <a:lnTo>
                  <a:pt x="154" y="182"/>
                </a:lnTo>
                <a:lnTo>
                  <a:pt x="150" y="174"/>
                </a:lnTo>
                <a:lnTo>
                  <a:pt x="144" y="168"/>
                </a:lnTo>
                <a:lnTo>
                  <a:pt x="136" y="162"/>
                </a:lnTo>
                <a:lnTo>
                  <a:pt x="120" y="152"/>
                </a:lnTo>
                <a:lnTo>
                  <a:pt x="120" y="152"/>
                </a:lnTo>
                <a:lnTo>
                  <a:pt x="108" y="146"/>
                </a:lnTo>
                <a:lnTo>
                  <a:pt x="108" y="146"/>
                </a:lnTo>
                <a:lnTo>
                  <a:pt x="102" y="144"/>
                </a:lnTo>
                <a:lnTo>
                  <a:pt x="98" y="140"/>
                </a:lnTo>
                <a:lnTo>
                  <a:pt x="96" y="134"/>
                </a:lnTo>
                <a:lnTo>
                  <a:pt x="94" y="128"/>
                </a:lnTo>
                <a:lnTo>
                  <a:pt x="94" y="128"/>
                </a:lnTo>
                <a:lnTo>
                  <a:pt x="90" y="114"/>
                </a:lnTo>
                <a:lnTo>
                  <a:pt x="84" y="100"/>
                </a:lnTo>
                <a:lnTo>
                  <a:pt x="84" y="100"/>
                </a:lnTo>
                <a:lnTo>
                  <a:pt x="78" y="92"/>
                </a:lnTo>
                <a:lnTo>
                  <a:pt x="72" y="86"/>
                </a:lnTo>
                <a:lnTo>
                  <a:pt x="64" y="82"/>
                </a:lnTo>
                <a:lnTo>
                  <a:pt x="56" y="78"/>
                </a:lnTo>
                <a:lnTo>
                  <a:pt x="56" y="78"/>
                </a:lnTo>
                <a:lnTo>
                  <a:pt x="50" y="78"/>
                </a:lnTo>
                <a:lnTo>
                  <a:pt x="48" y="74"/>
                </a:lnTo>
                <a:lnTo>
                  <a:pt x="46" y="70"/>
                </a:lnTo>
                <a:lnTo>
                  <a:pt x="44" y="66"/>
                </a:lnTo>
                <a:lnTo>
                  <a:pt x="44" y="66"/>
                </a:lnTo>
                <a:lnTo>
                  <a:pt x="40" y="54"/>
                </a:lnTo>
                <a:lnTo>
                  <a:pt x="34" y="44"/>
                </a:lnTo>
                <a:lnTo>
                  <a:pt x="34" y="44"/>
                </a:lnTo>
                <a:lnTo>
                  <a:pt x="30" y="38"/>
                </a:lnTo>
                <a:lnTo>
                  <a:pt x="24" y="34"/>
                </a:lnTo>
                <a:lnTo>
                  <a:pt x="18" y="34"/>
                </a:lnTo>
                <a:lnTo>
                  <a:pt x="12" y="34"/>
                </a:lnTo>
                <a:lnTo>
                  <a:pt x="12" y="34"/>
                </a:lnTo>
                <a:lnTo>
                  <a:pt x="6" y="34"/>
                </a:lnTo>
                <a:lnTo>
                  <a:pt x="0" y="34"/>
                </a:lnTo>
                <a:lnTo>
                  <a:pt x="0" y="3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70">
            <a:extLst>
              <a:ext uri="{FF2B5EF4-FFF2-40B4-BE49-F238E27FC236}">
                <a16:creationId xmlns:a16="http://schemas.microsoft.com/office/drawing/2014/main" id="{4308A8DE-0006-4709-85FB-F0A8E1AE24E4}"/>
              </a:ext>
            </a:extLst>
          </p:cNvPr>
          <p:cNvSpPr>
            <a:spLocks/>
          </p:cNvSpPr>
          <p:nvPr/>
        </p:nvSpPr>
        <p:spPr bwMode="auto">
          <a:xfrm>
            <a:off x="8599175" y="4932648"/>
            <a:ext cx="270972" cy="152125"/>
          </a:xfrm>
          <a:custGeom>
            <a:avLst/>
            <a:gdLst>
              <a:gd name="T0" fmla="*/ 176 w 342"/>
              <a:gd name="T1" fmla="*/ 58 h 192"/>
              <a:gd name="T2" fmla="*/ 180 w 342"/>
              <a:gd name="T3" fmla="*/ 64 h 192"/>
              <a:gd name="T4" fmla="*/ 194 w 342"/>
              <a:gd name="T5" fmla="*/ 66 h 192"/>
              <a:gd name="T6" fmla="*/ 202 w 342"/>
              <a:gd name="T7" fmla="*/ 62 h 192"/>
              <a:gd name="T8" fmla="*/ 202 w 342"/>
              <a:gd name="T9" fmla="*/ 66 h 192"/>
              <a:gd name="T10" fmla="*/ 200 w 342"/>
              <a:gd name="T11" fmla="*/ 96 h 192"/>
              <a:gd name="T12" fmla="*/ 208 w 342"/>
              <a:gd name="T13" fmla="*/ 106 h 192"/>
              <a:gd name="T14" fmla="*/ 230 w 342"/>
              <a:gd name="T15" fmla="*/ 110 h 192"/>
              <a:gd name="T16" fmla="*/ 262 w 342"/>
              <a:gd name="T17" fmla="*/ 114 h 192"/>
              <a:gd name="T18" fmla="*/ 272 w 342"/>
              <a:gd name="T19" fmla="*/ 112 h 192"/>
              <a:gd name="T20" fmla="*/ 286 w 342"/>
              <a:gd name="T21" fmla="*/ 118 h 192"/>
              <a:gd name="T22" fmla="*/ 314 w 342"/>
              <a:gd name="T23" fmla="*/ 134 h 192"/>
              <a:gd name="T24" fmla="*/ 334 w 342"/>
              <a:gd name="T25" fmla="*/ 156 h 192"/>
              <a:gd name="T26" fmla="*/ 340 w 342"/>
              <a:gd name="T27" fmla="*/ 176 h 192"/>
              <a:gd name="T28" fmla="*/ 340 w 342"/>
              <a:gd name="T29" fmla="*/ 188 h 192"/>
              <a:gd name="T30" fmla="*/ 332 w 342"/>
              <a:gd name="T31" fmla="*/ 182 h 192"/>
              <a:gd name="T32" fmla="*/ 308 w 342"/>
              <a:gd name="T33" fmla="*/ 176 h 192"/>
              <a:gd name="T34" fmla="*/ 296 w 342"/>
              <a:gd name="T35" fmla="*/ 184 h 192"/>
              <a:gd name="T36" fmla="*/ 280 w 342"/>
              <a:gd name="T37" fmla="*/ 178 h 192"/>
              <a:gd name="T38" fmla="*/ 252 w 342"/>
              <a:gd name="T39" fmla="*/ 188 h 192"/>
              <a:gd name="T40" fmla="*/ 246 w 342"/>
              <a:gd name="T41" fmla="*/ 190 h 192"/>
              <a:gd name="T42" fmla="*/ 240 w 342"/>
              <a:gd name="T43" fmla="*/ 186 h 192"/>
              <a:gd name="T44" fmla="*/ 224 w 342"/>
              <a:gd name="T45" fmla="*/ 172 h 192"/>
              <a:gd name="T46" fmla="*/ 202 w 342"/>
              <a:gd name="T47" fmla="*/ 168 h 192"/>
              <a:gd name="T48" fmla="*/ 186 w 342"/>
              <a:gd name="T49" fmla="*/ 170 h 192"/>
              <a:gd name="T50" fmla="*/ 188 w 342"/>
              <a:gd name="T51" fmla="*/ 182 h 192"/>
              <a:gd name="T52" fmla="*/ 190 w 342"/>
              <a:gd name="T53" fmla="*/ 188 h 192"/>
              <a:gd name="T54" fmla="*/ 184 w 342"/>
              <a:gd name="T55" fmla="*/ 192 h 192"/>
              <a:gd name="T56" fmla="*/ 180 w 342"/>
              <a:gd name="T57" fmla="*/ 190 h 192"/>
              <a:gd name="T58" fmla="*/ 174 w 342"/>
              <a:gd name="T59" fmla="*/ 166 h 192"/>
              <a:gd name="T60" fmla="*/ 158 w 342"/>
              <a:gd name="T61" fmla="*/ 160 h 192"/>
              <a:gd name="T62" fmla="*/ 144 w 342"/>
              <a:gd name="T63" fmla="*/ 158 h 192"/>
              <a:gd name="T64" fmla="*/ 134 w 342"/>
              <a:gd name="T65" fmla="*/ 152 h 192"/>
              <a:gd name="T66" fmla="*/ 118 w 342"/>
              <a:gd name="T67" fmla="*/ 146 h 192"/>
              <a:gd name="T68" fmla="*/ 104 w 342"/>
              <a:gd name="T69" fmla="*/ 158 h 192"/>
              <a:gd name="T70" fmla="*/ 100 w 342"/>
              <a:gd name="T71" fmla="*/ 158 h 192"/>
              <a:gd name="T72" fmla="*/ 100 w 342"/>
              <a:gd name="T73" fmla="*/ 148 h 192"/>
              <a:gd name="T74" fmla="*/ 108 w 342"/>
              <a:gd name="T75" fmla="*/ 144 h 192"/>
              <a:gd name="T76" fmla="*/ 108 w 342"/>
              <a:gd name="T77" fmla="*/ 138 h 192"/>
              <a:gd name="T78" fmla="*/ 88 w 342"/>
              <a:gd name="T79" fmla="*/ 104 h 192"/>
              <a:gd name="T80" fmla="*/ 70 w 342"/>
              <a:gd name="T81" fmla="*/ 94 h 192"/>
              <a:gd name="T82" fmla="*/ 62 w 342"/>
              <a:gd name="T83" fmla="*/ 80 h 192"/>
              <a:gd name="T84" fmla="*/ 54 w 342"/>
              <a:gd name="T85" fmla="*/ 62 h 192"/>
              <a:gd name="T86" fmla="*/ 36 w 342"/>
              <a:gd name="T87" fmla="*/ 50 h 192"/>
              <a:gd name="T88" fmla="*/ 30 w 342"/>
              <a:gd name="T89" fmla="*/ 44 h 192"/>
              <a:gd name="T90" fmla="*/ 22 w 342"/>
              <a:gd name="T91" fmla="*/ 26 h 192"/>
              <a:gd name="T92" fmla="*/ 8 w 342"/>
              <a:gd name="T93" fmla="*/ 22 h 192"/>
              <a:gd name="T94" fmla="*/ 2 w 342"/>
              <a:gd name="T95" fmla="*/ 22 h 192"/>
              <a:gd name="T96" fmla="*/ 6 w 342"/>
              <a:gd name="T97" fmla="*/ 16 h 192"/>
              <a:gd name="T98" fmla="*/ 18 w 342"/>
              <a:gd name="T99" fmla="*/ 6 h 192"/>
              <a:gd name="T100" fmla="*/ 60 w 342"/>
              <a:gd name="T101" fmla="*/ 2 h 192"/>
              <a:gd name="T102" fmla="*/ 90 w 342"/>
              <a:gd name="T103" fmla="*/ 14 h 192"/>
              <a:gd name="T104" fmla="*/ 104 w 342"/>
              <a:gd name="T105" fmla="*/ 16 h 192"/>
              <a:gd name="T106" fmla="*/ 106 w 342"/>
              <a:gd name="T107" fmla="*/ 28 h 192"/>
              <a:gd name="T108" fmla="*/ 136 w 342"/>
              <a:gd name="T109" fmla="*/ 66 h 192"/>
              <a:gd name="T110" fmla="*/ 148 w 342"/>
              <a:gd name="T111" fmla="*/ 74 h 192"/>
              <a:gd name="T112" fmla="*/ 154 w 342"/>
              <a:gd name="T113" fmla="*/ 70 h 192"/>
              <a:gd name="T114" fmla="*/ 170 w 342"/>
              <a:gd name="T115" fmla="*/ 48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42" h="192">
                <a:moveTo>
                  <a:pt x="170" y="48"/>
                </a:moveTo>
                <a:lnTo>
                  <a:pt x="170" y="48"/>
                </a:lnTo>
                <a:lnTo>
                  <a:pt x="176" y="58"/>
                </a:lnTo>
                <a:lnTo>
                  <a:pt x="176" y="58"/>
                </a:lnTo>
                <a:lnTo>
                  <a:pt x="180" y="64"/>
                </a:lnTo>
                <a:lnTo>
                  <a:pt x="180" y="64"/>
                </a:lnTo>
                <a:lnTo>
                  <a:pt x="186" y="66"/>
                </a:lnTo>
                <a:lnTo>
                  <a:pt x="190" y="66"/>
                </a:lnTo>
                <a:lnTo>
                  <a:pt x="194" y="66"/>
                </a:lnTo>
                <a:lnTo>
                  <a:pt x="198" y="62"/>
                </a:lnTo>
                <a:lnTo>
                  <a:pt x="198" y="62"/>
                </a:lnTo>
                <a:lnTo>
                  <a:pt x="202" y="62"/>
                </a:lnTo>
                <a:lnTo>
                  <a:pt x="202" y="62"/>
                </a:lnTo>
                <a:lnTo>
                  <a:pt x="202" y="66"/>
                </a:lnTo>
                <a:lnTo>
                  <a:pt x="202" y="66"/>
                </a:lnTo>
                <a:lnTo>
                  <a:pt x="200" y="82"/>
                </a:lnTo>
                <a:lnTo>
                  <a:pt x="200" y="88"/>
                </a:lnTo>
                <a:lnTo>
                  <a:pt x="200" y="96"/>
                </a:lnTo>
                <a:lnTo>
                  <a:pt x="200" y="96"/>
                </a:lnTo>
                <a:lnTo>
                  <a:pt x="204" y="102"/>
                </a:lnTo>
                <a:lnTo>
                  <a:pt x="208" y="106"/>
                </a:lnTo>
                <a:lnTo>
                  <a:pt x="208" y="106"/>
                </a:lnTo>
                <a:lnTo>
                  <a:pt x="220" y="108"/>
                </a:lnTo>
                <a:lnTo>
                  <a:pt x="230" y="110"/>
                </a:lnTo>
                <a:lnTo>
                  <a:pt x="230" y="110"/>
                </a:lnTo>
                <a:lnTo>
                  <a:pt x="262" y="114"/>
                </a:lnTo>
                <a:lnTo>
                  <a:pt x="262" y="114"/>
                </a:lnTo>
                <a:lnTo>
                  <a:pt x="266" y="114"/>
                </a:lnTo>
                <a:lnTo>
                  <a:pt x="272" y="112"/>
                </a:lnTo>
                <a:lnTo>
                  <a:pt x="272" y="112"/>
                </a:lnTo>
                <a:lnTo>
                  <a:pt x="276" y="114"/>
                </a:lnTo>
                <a:lnTo>
                  <a:pt x="276" y="114"/>
                </a:lnTo>
                <a:lnTo>
                  <a:pt x="286" y="118"/>
                </a:lnTo>
                <a:lnTo>
                  <a:pt x="286" y="118"/>
                </a:lnTo>
                <a:lnTo>
                  <a:pt x="306" y="128"/>
                </a:lnTo>
                <a:lnTo>
                  <a:pt x="314" y="134"/>
                </a:lnTo>
                <a:lnTo>
                  <a:pt x="322" y="140"/>
                </a:lnTo>
                <a:lnTo>
                  <a:pt x="328" y="148"/>
                </a:lnTo>
                <a:lnTo>
                  <a:pt x="334" y="156"/>
                </a:lnTo>
                <a:lnTo>
                  <a:pt x="338" y="166"/>
                </a:lnTo>
                <a:lnTo>
                  <a:pt x="340" y="176"/>
                </a:lnTo>
                <a:lnTo>
                  <a:pt x="340" y="176"/>
                </a:lnTo>
                <a:lnTo>
                  <a:pt x="342" y="182"/>
                </a:lnTo>
                <a:lnTo>
                  <a:pt x="340" y="188"/>
                </a:lnTo>
                <a:lnTo>
                  <a:pt x="340" y="188"/>
                </a:lnTo>
                <a:lnTo>
                  <a:pt x="336" y="184"/>
                </a:lnTo>
                <a:lnTo>
                  <a:pt x="332" y="182"/>
                </a:lnTo>
                <a:lnTo>
                  <a:pt x="332" y="182"/>
                </a:lnTo>
                <a:lnTo>
                  <a:pt x="324" y="176"/>
                </a:lnTo>
                <a:lnTo>
                  <a:pt x="316" y="174"/>
                </a:lnTo>
                <a:lnTo>
                  <a:pt x="308" y="176"/>
                </a:lnTo>
                <a:lnTo>
                  <a:pt x="300" y="182"/>
                </a:lnTo>
                <a:lnTo>
                  <a:pt x="300" y="182"/>
                </a:lnTo>
                <a:lnTo>
                  <a:pt x="296" y="184"/>
                </a:lnTo>
                <a:lnTo>
                  <a:pt x="292" y="184"/>
                </a:lnTo>
                <a:lnTo>
                  <a:pt x="292" y="184"/>
                </a:lnTo>
                <a:lnTo>
                  <a:pt x="280" y="178"/>
                </a:lnTo>
                <a:lnTo>
                  <a:pt x="272" y="178"/>
                </a:lnTo>
                <a:lnTo>
                  <a:pt x="262" y="180"/>
                </a:lnTo>
                <a:lnTo>
                  <a:pt x="252" y="188"/>
                </a:lnTo>
                <a:lnTo>
                  <a:pt x="252" y="188"/>
                </a:lnTo>
                <a:lnTo>
                  <a:pt x="248" y="190"/>
                </a:lnTo>
                <a:lnTo>
                  <a:pt x="246" y="190"/>
                </a:lnTo>
                <a:lnTo>
                  <a:pt x="244" y="190"/>
                </a:lnTo>
                <a:lnTo>
                  <a:pt x="240" y="186"/>
                </a:lnTo>
                <a:lnTo>
                  <a:pt x="240" y="186"/>
                </a:lnTo>
                <a:lnTo>
                  <a:pt x="236" y="180"/>
                </a:lnTo>
                <a:lnTo>
                  <a:pt x="230" y="174"/>
                </a:lnTo>
                <a:lnTo>
                  <a:pt x="224" y="172"/>
                </a:lnTo>
                <a:lnTo>
                  <a:pt x="216" y="168"/>
                </a:lnTo>
                <a:lnTo>
                  <a:pt x="208" y="168"/>
                </a:lnTo>
                <a:lnTo>
                  <a:pt x="202" y="168"/>
                </a:lnTo>
                <a:lnTo>
                  <a:pt x="194" y="168"/>
                </a:lnTo>
                <a:lnTo>
                  <a:pt x="186" y="170"/>
                </a:lnTo>
                <a:lnTo>
                  <a:pt x="186" y="170"/>
                </a:lnTo>
                <a:lnTo>
                  <a:pt x="182" y="174"/>
                </a:lnTo>
                <a:lnTo>
                  <a:pt x="182" y="174"/>
                </a:lnTo>
                <a:lnTo>
                  <a:pt x="188" y="182"/>
                </a:lnTo>
                <a:lnTo>
                  <a:pt x="188" y="182"/>
                </a:lnTo>
                <a:lnTo>
                  <a:pt x="190" y="184"/>
                </a:lnTo>
                <a:lnTo>
                  <a:pt x="190" y="188"/>
                </a:lnTo>
                <a:lnTo>
                  <a:pt x="188" y="190"/>
                </a:lnTo>
                <a:lnTo>
                  <a:pt x="184" y="192"/>
                </a:lnTo>
                <a:lnTo>
                  <a:pt x="184" y="192"/>
                </a:lnTo>
                <a:lnTo>
                  <a:pt x="182" y="192"/>
                </a:lnTo>
                <a:lnTo>
                  <a:pt x="180" y="190"/>
                </a:lnTo>
                <a:lnTo>
                  <a:pt x="180" y="190"/>
                </a:lnTo>
                <a:lnTo>
                  <a:pt x="176" y="172"/>
                </a:lnTo>
                <a:lnTo>
                  <a:pt x="176" y="172"/>
                </a:lnTo>
                <a:lnTo>
                  <a:pt x="174" y="166"/>
                </a:lnTo>
                <a:lnTo>
                  <a:pt x="170" y="162"/>
                </a:lnTo>
                <a:lnTo>
                  <a:pt x="164" y="160"/>
                </a:lnTo>
                <a:lnTo>
                  <a:pt x="158" y="160"/>
                </a:lnTo>
                <a:lnTo>
                  <a:pt x="158" y="160"/>
                </a:lnTo>
                <a:lnTo>
                  <a:pt x="150" y="160"/>
                </a:lnTo>
                <a:lnTo>
                  <a:pt x="144" y="158"/>
                </a:lnTo>
                <a:lnTo>
                  <a:pt x="138" y="156"/>
                </a:lnTo>
                <a:lnTo>
                  <a:pt x="134" y="152"/>
                </a:lnTo>
                <a:lnTo>
                  <a:pt x="134" y="152"/>
                </a:lnTo>
                <a:lnTo>
                  <a:pt x="128" y="146"/>
                </a:lnTo>
                <a:lnTo>
                  <a:pt x="124" y="144"/>
                </a:lnTo>
                <a:lnTo>
                  <a:pt x="118" y="146"/>
                </a:lnTo>
                <a:lnTo>
                  <a:pt x="112" y="152"/>
                </a:lnTo>
                <a:lnTo>
                  <a:pt x="112" y="152"/>
                </a:lnTo>
                <a:lnTo>
                  <a:pt x="104" y="158"/>
                </a:lnTo>
                <a:lnTo>
                  <a:pt x="104" y="158"/>
                </a:lnTo>
                <a:lnTo>
                  <a:pt x="100" y="158"/>
                </a:lnTo>
                <a:lnTo>
                  <a:pt x="100" y="158"/>
                </a:lnTo>
                <a:lnTo>
                  <a:pt x="96" y="150"/>
                </a:lnTo>
                <a:lnTo>
                  <a:pt x="96" y="150"/>
                </a:lnTo>
                <a:lnTo>
                  <a:pt x="100" y="148"/>
                </a:lnTo>
                <a:lnTo>
                  <a:pt x="100" y="148"/>
                </a:lnTo>
                <a:lnTo>
                  <a:pt x="104" y="146"/>
                </a:lnTo>
                <a:lnTo>
                  <a:pt x="108" y="144"/>
                </a:lnTo>
                <a:lnTo>
                  <a:pt x="108" y="142"/>
                </a:lnTo>
                <a:lnTo>
                  <a:pt x="108" y="138"/>
                </a:lnTo>
                <a:lnTo>
                  <a:pt x="108" y="138"/>
                </a:lnTo>
                <a:lnTo>
                  <a:pt x="104" y="124"/>
                </a:lnTo>
                <a:lnTo>
                  <a:pt x="98" y="112"/>
                </a:lnTo>
                <a:lnTo>
                  <a:pt x="88" y="104"/>
                </a:lnTo>
                <a:lnTo>
                  <a:pt x="76" y="98"/>
                </a:lnTo>
                <a:lnTo>
                  <a:pt x="76" y="98"/>
                </a:lnTo>
                <a:lnTo>
                  <a:pt x="70" y="94"/>
                </a:lnTo>
                <a:lnTo>
                  <a:pt x="66" y="90"/>
                </a:lnTo>
                <a:lnTo>
                  <a:pt x="64" y="86"/>
                </a:lnTo>
                <a:lnTo>
                  <a:pt x="62" y="80"/>
                </a:lnTo>
                <a:lnTo>
                  <a:pt x="62" y="80"/>
                </a:lnTo>
                <a:lnTo>
                  <a:pt x="58" y="70"/>
                </a:lnTo>
                <a:lnTo>
                  <a:pt x="54" y="62"/>
                </a:lnTo>
                <a:lnTo>
                  <a:pt x="46" y="56"/>
                </a:lnTo>
                <a:lnTo>
                  <a:pt x="36" y="50"/>
                </a:lnTo>
                <a:lnTo>
                  <a:pt x="36" y="50"/>
                </a:lnTo>
                <a:lnTo>
                  <a:pt x="32" y="48"/>
                </a:lnTo>
                <a:lnTo>
                  <a:pt x="30" y="44"/>
                </a:lnTo>
                <a:lnTo>
                  <a:pt x="30" y="44"/>
                </a:lnTo>
                <a:lnTo>
                  <a:pt x="26" y="32"/>
                </a:lnTo>
                <a:lnTo>
                  <a:pt x="26" y="32"/>
                </a:lnTo>
                <a:lnTo>
                  <a:pt x="22" y="26"/>
                </a:lnTo>
                <a:lnTo>
                  <a:pt x="18" y="24"/>
                </a:lnTo>
                <a:lnTo>
                  <a:pt x="14" y="22"/>
                </a:lnTo>
                <a:lnTo>
                  <a:pt x="8" y="22"/>
                </a:lnTo>
                <a:lnTo>
                  <a:pt x="8" y="22"/>
                </a:lnTo>
                <a:lnTo>
                  <a:pt x="2" y="22"/>
                </a:lnTo>
                <a:lnTo>
                  <a:pt x="2" y="22"/>
                </a:lnTo>
                <a:lnTo>
                  <a:pt x="0" y="20"/>
                </a:lnTo>
                <a:lnTo>
                  <a:pt x="0" y="20"/>
                </a:lnTo>
                <a:lnTo>
                  <a:pt x="6" y="16"/>
                </a:lnTo>
                <a:lnTo>
                  <a:pt x="10" y="10"/>
                </a:lnTo>
                <a:lnTo>
                  <a:pt x="10" y="10"/>
                </a:lnTo>
                <a:lnTo>
                  <a:pt x="18" y="6"/>
                </a:lnTo>
                <a:lnTo>
                  <a:pt x="26" y="4"/>
                </a:lnTo>
                <a:lnTo>
                  <a:pt x="44" y="0"/>
                </a:lnTo>
                <a:lnTo>
                  <a:pt x="60" y="2"/>
                </a:lnTo>
                <a:lnTo>
                  <a:pt x="76" y="8"/>
                </a:lnTo>
                <a:lnTo>
                  <a:pt x="76" y="8"/>
                </a:lnTo>
                <a:lnTo>
                  <a:pt x="90" y="14"/>
                </a:lnTo>
                <a:lnTo>
                  <a:pt x="90" y="14"/>
                </a:lnTo>
                <a:lnTo>
                  <a:pt x="104" y="16"/>
                </a:lnTo>
                <a:lnTo>
                  <a:pt x="104" y="16"/>
                </a:lnTo>
                <a:lnTo>
                  <a:pt x="102" y="18"/>
                </a:lnTo>
                <a:lnTo>
                  <a:pt x="102" y="22"/>
                </a:lnTo>
                <a:lnTo>
                  <a:pt x="106" y="28"/>
                </a:lnTo>
                <a:lnTo>
                  <a:pt x="106" y="28"/>
                </a:lnTo>
                <a:lnTo>
                  <a:pt x="136" y="66"/>
                </a:lnTo>
                <a:lnTo>
                  <a:pt x="136" y="66"/>
                </a:lnTo>
                <a:lnTo>
                  <a:pt x="142" y="72"/>
                </a:lnTo>
                <a:lnTo>
                  <a:pt x="146" y="74"/>
                </a:lnTo>
                <a:lnTo>
                  <a:pt x="148" y="74"/>
                </a:lnTo>
                <a:lnTo>
                  <a:pt x="148" y="74"/>
                </a:lnTo>
                <a:lnTo>
                  <a:pt x="152" y="72"/>
                </a:lnTo>
                <a:lnTo>
                  <a:pt x="154" y="70"/>
                </a:lnTo>
                <a:lnTo>
                  <a:pt x="160" y="62"/>
                </a:lnTo>
                <a:lnTo>
                  <a:pt x="160" y="62"/>
                </a:lnTo>
                <a:lnTo>
                  <a:pt x="170" y="48"/>
                </a:lnTo>
                <a:lnTo>
                  <a:pt x="170" y="48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71">
            <a:extLst>
              <a:ext uri="{FF2B5EF4-FFF2-40B4-BE49-F238E27FC236}">
                <a16:creationId xmlns:a16="http://schemas.microsoft.com/office/drawing/2014/main" id="{E1C8BBC3-B4E5-4AA1-A501-E773C4C64404}"/>
              </a:ext>
            </a:extLst>
          </p:cNvPr>
          <p:cNvSpPr>
            <a:spLocks noEditPoints="1"/>
          </p:cNvSpPr>
          <p:nvPr/>
        </p:nvSpPr>
        <p:spPr bwMode="auto">
          <a:xfrm rot="468597">
            <a:off x="2584831" y="6088022"/>
            <a:ext cx="809830" cy="949339"/>
          </a:xfrm>
          <a:custGeom>
            <a:avLst/>
            <a:gdLst>
              <a:gd name="T0" fmla="*/ 118 w 952"/>
              <a:gd name="T1" fmla="*/ 88 h 1116"/>
              <a:gd name="T2" fmla="*/ 160 w 952"/>
              <a:gd name="T3" fmla="*/ 90 h 1116"/>
              <a:gd name="T4" fmla="*/ 312 w 952"/>
              <a:gd name="T5" fmla="*/ 92 h 1116"/>
              <a:gd name="T6" fmla="*/ 346 w 952"/>
              <a:gd name="T7" fmla="*/ 16 h 1116"/>
              <a:gd name="T8" fmla="*/ 386 w 952"/>
              <a:gd name="T9" fmla="*/ 90 h 1116"/>
              <a:gd name="T10" fmla="*/ 436 w 952"/>
              <a:gd name="T11" fmla="*/ 230 h 1116"/>
              <a:gd name="T12" fmla="*/ 422 w 952"/>
              <a:gd name="T13" fmla="*/ 300 h 1116"/>
              <a:gd name="T14" fmla="*/ 378 w 952"/>
              <a:gd name="T15" fmla="*/ 350 h 1116"/>
              <a:gd name="T16" fmla="*/ 454 w 952"/>
              <a:gd name="T17" fmla="*/ 466 h 1116"/>
              <a:gd name="T18" fmla="*/ 522 w 952"/>
              <a:gd name="T19" fmla="*/ 480 h 1116"/>
              <a:gd name="T20" fmla="*/ 596 w 952"/>
              <a:gd name="T21" fmla="*/ 532 h 1116"/>
              <a:gd name="T22" fmla="*/ 716 w 952"/>
              <a:gd name="T23" fmla="*/ 706 h 1116"/>
              <a:gd name="T24" fmla="*/ 754 w 952"/>
              <a:gd name="T25" fmla="*/ 854 h 1116"/>
              <a:gd name="T26" fmla="*/ 742 w 952"/>
              <a:gd name="T27" fmla="*/ 968 h 1116"/>
              <a:gd name="T28" fmla="*/ 720 w 952"/>
              <a:gd name="T29" fmla="*/ 1026 h 1116"/>
              <a:gd name="T30" fmla="*/ 812 w 952"/>
              <a:gd name="T31" fmla="*/ 998 h 1116"/>
              <a:gd name="T32" fmla="*/ 856 w 952"/>
              <a:gd name="T33" fmla="*/ 922 h 1116"/>
              <a:gd name="T34" fmla="*/ 850 w 952"/>
              <a:gd name="T35" fmla="*/ 828 h 1116"/>
              <a:gd name="T36" fmla="*/ 780 w 952"/>
              <a:gd name="T37" fmla="*/ 674 h 1116"/>
              <a:gd name="T38" fmla="*/ 730 w 952"/>
              <a:gd name="T39" fmla="*/ 602 h 1116"/>
              <a:gd name="T40" fmla="*/ 740 w 952"/>
              <a:gd name="T41" fmla="*/ 592 h 1116"/>
              <a:gd name="T42" fmla="*/ 828 w 952"/>
              <a:gd name="T43" fmla="*/ 624 h 1116"/>
              <a:gd name="T44" fmla="*/ 896 w 952"/>
              <a:gd name="T45" fmla="*/ 700 h 1116"/>
              <a:gd name="T46" fmla="*/ 938 w 952"/>
              <a:gd name="T47" fmla="*/ 792 h 1116"/>
              <a:gd name="T48" fmla="*/ 950 w 952"/>
              <a:gd name="T49" fmla="*/ 914 h 1116"/>
              <a:gd name="T50" fmla="*/ 924 w 952"/>
              <a:gd name="T51" fmla="*/ 1016 h 1116"/>
              <a:gd name="T52" fmla="*/ 846 w 952"/>
              <a:gd name="T53" fmla="*/ 1084 h 1116"/>
              <a:gd name="T54" fmla="*/ 766 w 952"/>
              <a:gd name="T55" fmla="*/ 1104 h 1116"/>
              <a:gd name="T56" fmla="*/ 608 w 952"/>
              <a:gd name="T57" fmla="*/ 1106 h 1116"/>
              <a:gd name="T58" fmla="*/ 354 w 952"/>
              <a:gd name="T59" fmla="*/ 1114 h 1116"/>
              <a:gd name="T60" fmla="*/ 252 w 952"/>
              <a:gd name="T61" fmla="*/ 1112 h 1116"/>
              <a:gd name="T62" fmla="*/ 208 w 952"/>
              <a:gd name="T63" fmla="*/ 1090 h 1116"/>
              <a:gd name="T64" fmla="*/ 222 w 952"/>
              <a:gd name="T65" fmla="*/ 1060 h 1116"/>
              <a:gd name="T66" fmla="*/ 276 w 952"/>
              <a:gd name="T67" fmla="*/ 1010 h 1116"/>
              <a:gd name="T68" fmla="*/ 252 w 952"/>
              <a:gd name="T69" fmla="*/ 874 h 1116"/>
              <a:gd name="T70" fmla="*/ 206 w 952"/>
              <a:gd name="T71" fmla="*/ 772 h 1116"/>
              <a:gd name="T72" fmla="*/ 126 w 952"/>
              <a:gd name="T73" fmla="*/ 648 h 1116"/>
              <a:gd name="T74" fmla="*/ 72 w 952"/>
              <a:gd name="T75" fmla="*/ 466 h 1116"/>
              <a:gd name="T76" fmla="*/ 54 w 952"/>
              <a:gd name="T77" fmla="*/ 344 h 1116"/>
              <a:gd name="T78" fmla="*/ 6 w 952"/>
              <a:gd name="T79" fmla="*/ 282 h 1116"/>
              <a:gd name="T80" fmla="*/ 0 w 952"/>
              <a:gd name="T81" fmla="*/ 230 h 1116"/>
              <a:gd name="T82" fmla="*/ 74 w 952"/>
              <a:gd name="T83" fmla="*/ 32 h 1116"/>
              <a:gd name="T84" fmla="*/ 160 w 952"/>
              <a:gd name="T85" fmla="*/ 202 h 1116"/>
              <a:gd name="T86" fmla="*/ 102 w 952"/>
              <a:gd name="T87" fmla="*/ 174 h 1116"/>
              <a:gd name="T88" fmla="*/ 82 w 952"/>
              <a:gd name="T89" fmla="*/ 190 h 1116"/>
              <a:gd name="T90" fmla="*/ 106 w 952"/>
              <a:gd name="T91" fmla="*/ 212 h 1116"/>
              <a:gd name="T92" fmla="*/ 170 w 952"/>
              <a:gd name="T93" fmla="*/ 218 h 1116"/>
              <a:gd name="T94" fmla="*/ 312 w 952"/>
              <a:gd name="T95" fmla="*/ 216 h 1116"/>
              <a:gd name="T96" fmla="*/ 350 w 952"/>
              <a:gd name="T97" fmla="*/ 202 h 1116"/>
              <a:gd name="T98" fmla="*/ 346 w 952"/>
              <a:gd name="T99" fmla="*/ 178 h 1116"/>
              <a:gd name="T100" fmla="*/ 306 w 952"/>
              <a:gd name="T101" fmla="*/ 180 h 1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952" h="1116">
                <a:moveTo>
                  <a:pt x="84" y="0"/>
                </a:moveTo>
                <a:lnTo>
                  <a:pt x="84" y="0"/>
                </a:lnTo>
                <a:lnTo>
                  <a:pt x="86" y="0"/>
                </a:lnTo>
                <a:lnTo>
                  <a:pt x="86" y="0"/>
                </a:lnTo>
                <a:lnTo>
                  <a:pt x="118" y="88"/>
                </a:lnTo>
                <a:lnTo>
                  <a:pt x="118" y="88"/>
                </a:lnTo>
                <a:lnTo>
                  <a:pt x="122" y="92"/>
                </a:lnTo>
                <a:lnTo>
                  <a:pt x="128" y="92"/>
                </a:lnTo>
                <a:lnTo>
                  <a:pt x="128" y="92"/>
                </a:lnTo>
                <a:lnTo>
                  <a:pt x="160" y="90"/>
                </a:lnTo>
                <a:lnTo>
                  <a:pt x="160" y="90"/>
                </a:lnTo>
                <a:lnTo>
                  <a:pt x="236" y="88"/>
                </a:lnTo>
                <a:lnTo>
                  <a:pt x="274" y="90"/>
                </a:lnTo>
                <a:lnTo>
                  <a:pt x="312" y="92"/>
                </a:lnTo>
                <a:lnTo>
                  <a:pt x="312" y="92"/>
                </a:lnTo>
                <a:lnTo>
                  <a:pt x="316" y="90"/>
                </a:lnTo>
                <a:lnTo>
                  <a:pt x="318" y="88"/>
                </a:lnTo>
                <a:lnTo>
                  <a:pt x="318" y="88"/>
                </a:lnTo>
                <a:lnTo>
                  <a:pt x="346" y="16"/>
                </a:lnTo>
                <a:lnTo>
                  <a:pt x="346" y="16"/>
                </a:lnTo>
                <a:lnTo>
                  <a:pt x="350" y="0"/>
                </a:lnTo>
                <a:lnTo>
                  <a:pt x="350" y="0"/>
                </a:lnTo>
                <a:lnTo>
                  <a:pt x="352" y="0"/>
                </a:lnTo>
                <a:lnTo>
                  <a:pt x="352" y="0"/>
                </a:lnTo>
                <a:lnTo>
                  <a:pt x="386" y="90"/>
                </a:lnTo>
                <a:lnTo>
                  <a:pt x="386" y="90"/>
                </a:lnTo>
                <a:lnTo>
                  <a:pt x="428" y="196"/>
                </a:lnTo>
                <a:lnTo>
                  <a:pt x="428" y="196"/>
                </a:lnTo>
                <a:lnTo>
                  <a:pt x="432" y="214"/>
                </a:lnTo>
                <a:lnTo>
                  <a:pt x="436" y="230"/>
                </a:lnTo>
                <a:lnTo>
                  <a:pt x="436" y="248"/>
                </a:lnTo>
                <a:lnTo>
                  <a:pt x="436" y="266"/>
                </a:lnTo>
                <a:lnTo>
                  <a:pt x="436" y="266"/>
                </a:lnTo>
                <a:lnTo>
                  <a:pt x="430" y="284"/>
                </a:lnTo>
                <a:lnTo>
                  <a:pt x="422" y="300"/>
                </a:lnTo>
                <a:lnTo>
                  <a:pt x="410" y="316"/>
                </a:lnTo>
                <a:lnTo>
                  <a:pt x="398" y="330"/>
                </a:lnTo>
                <a:lnTo>
                  <a:pt x="398" y="330"/>
                </a:lnTo>
                <a:lnTo>
                  <a:pt x="378" y="350"/>
                </a:lnTo>
                <a:lnTo>
                  <a:pt x="378" y="350"/>
                </a:lnTo>
                <a:lnTo>
                  <a:pt x="448" y="462"/>
                </a:lnTo>
                <a:lnTo>
                  <a:pt x="448" y="462"/>
                </a:lnTo>
                <a:lnTo>
                  <a:pt x="450" y="464"/>
                </a:lnTo>
                <a:lnTo>
                  <a:pt x="454" y="466"/>
                </a:lnTo>
                <a:lnTo>
                  <a:pt x="454" y="466"/>
                </a:lnTo>
                <a:lnTo>
                  <a:pt x="474" y="468"/>
                </a:lnTo>
                <a:lnTo>
                  <a:pt x="494" y="470"/>
                </a:lnTo>
                <a:lnTo>
                  <a:pt x="494" y="470"/>
                </a:lnTo>
                <a:lnTo>
                  <a:pt x="508" y="474"/>
                </a:lnTo>
                <a:lnTo>
                  <a:pt x="522" y="480"/>
                </a:lnTo>
                <a:lnTo>
                  <a:pt x="536" y="486"/>
                </a:lnTo>
                <a:lnTo>
                  <a:pt x="548" y="494"/>
                </a:lnTo>
                <a:lnTo>
                  <a:pt x="574" y="510"/>
                </a:lnTo>
                <a:lnTo>
                  <a:pt x="596" y="532"/>
                </a:lnTo>
                <a:lnTo>
                  <a:pt x="596" y="532"/>
                </a:lnTo>
                <a:lnTo>
                  <a:pt x="626" y="564"/>
                </a:lnTo>
                <a:lnTo>
                  <a:pt x="654" y="596"/>
                </a:lnTo>
                <a:lnTo>
                  <a:pt x="678" y="632"/>
                </a:lnTo>
                <a:lnTo>
                  <a:pt x="698" y="668"/>
                </a:lnTo>
                <a:lnTo>
                  <a:pt x="716" y="706"/>
                </a:lnTo>
                <a:lnTo>
                  <a:pt x="732" y="746"/>
                </a:lnTo>
                <a:lnTo>
                  <a:pt x="744" y="788"/>
                </a:lnTo>
                <a:lnTo>
                  <a:pt x="752" y="832"/>
                </a:lnTo>
                <a:lnTo>
                  <a:pt x="752" y="832"/>
                </a:lnTo>
                <a:lnTo>
                  <a:pt x="754" y="854"/>
                </a:lnTo>
                <a:lnTo>
                  <a:pt x="754" y="878"/>
                </a:lnTo>
                <a:lnTo>
                  <a:pt x="754" y="900"/>
                </a:lnTo>
                <a:lnTo>
                  <a:pt x="752" y="924"/>
                </a:lnTo>
                <a:lnTo>
                  <a:pt x="748" y="946"/>
                </a:lnTo>
                <a:lnTo>
                  <a:pt x="742" y="968"/>
                </a:lnTo>
                <a:lnTo>
                  <a:pt x="736" y="990"/>
                </a:lnTo>
                <a:lnTo>
                  <a:pt x="726" y="1012"/>
                </a:lnTo>
                <a:lnTo>
                  <a:pt x="726" y="1012"/>
                </a:lnTo>
                <a:lnTo>
                  <a:pt x="720" y="1026"/>
                </a:lnTo>
                <a:lnTo>
                  <a:pt x="720" y="1026"/>
                </a:lnTo>
                <a:lnTo>
                  <a:pt x="760" y="1020"/>
                </a:lnTo>
                <a:lnTo>
                  <a:pt x="760" y="1020"/>
                </a:lnTo>
                <a:lnTo>
                  <a:pt x="778" y="1016"/>
                </a:lnTo>
                <a:lnTo>
                  <a:pt x="796" y="1008"/>
                </a:lnTo>
                <a:lnTo>
                  <a:pt x="812" y="998"/>
                </a:lnTo>
                <a:lnTo>
                  <a:pt x="824" y="988"/>
                </a:lnTo>
                <a:lnTo>
                  <a:pt x="836" y="974"/>
                </a:lnTo>
                <a:lnTo>
                  <a:pt x="844" y="958"/>
                </a:lnTo>
                <a:lnTo>
                  <a:pt x="852" y="942"/>
                </a:lnTo>
                <a:lnTo>
                  <a:pt x="856" y="922"/>
                </a:lnTo>
                <a:lnTo>
                  <a:pt x="856" y="922"/>
                </a:lnTo>
                <a:lnTo>
                  <a:pt x="860" y="898"/>
                </a:lnTo>
                <a:lnTo>
                  <a:pt x="858" y="876"/>
                </a:lnTo>
                <a:lnTo>
                  <a:pt x="856" y="852"/>
                </a:lnTo>
                <a:lnTo>
                  <a:pt x="850" y="828"/>
                </a:lnTo>
                <a:lnTo>
                  <a:pt x="850" y="828"/>
                </a:lnTo>
                <a:lnTo>
                  <a:pt x="838" y="788"/>
                </a:lnTo>
                <a:lnTo>
                  <a:pt x="822" y="748"/>
                </a:lnTo>
                <a:lnTo>
                  <a:pt x="802" y="710"/>
                </a:lnTo>
                <a:lnTo>
                  <a:pt x="780" y="674"/>
                </a:lnTo>
                <a:lnTo>
                  <a:pt x="780" y="674"/>
                </a:lnTo>
                <a:lnTo>
                  <a:pt x="756" y="640"/>
                </a:lnTo>
                <a:lnTo>
                  <a:pt x="734" y="606"/>
                </a:lnTo>
                <a:lnTo>
                  <a:pt x="734" y="606"/>
                </a:lnTo>
                <a:lnTo>
                  <a:pt x="730" y="602"/>
                </a:lnTo>
                <a:lnTo>
                  <a:pt x="728" y="596"/>
                </a:lnTo>
                <a:lnTo>
                  <a:pt x="728" y="596"/>
                </a:lnTo>
                <a:lnTo>
                  <a:pt x="734" y="592"/>
                </a:lnTo>
                <a:lnTo>
                  <a:pt x="740" y="592"/>
                </a:lnTo>
                <a:lnTo>
                  <a:pt x="740" y="592"/>
                </a:lnTo>
                <a:lnTo>
                  <a:pt x="764" y="594"/>
                </a:lnTo>
                <a:lnTo>
                  <a:pt x="788" y="600"/>
                </a:lnTo>
                <a:lnTo>
                  <a:pt x="808" y="610"/>
                </a:lnTo>
                <a:lnTo>
                  <a:pt x="828" y="624"/>
                </a:lnTo>
                <a:lnTo>
                  <a:pt x="828" y="624"/>
                </a:lnTo>
                <a:lnTo>
                  <a:pt x="854" y="650"/>
                </a:lnTo>
                <a:lnTo>
                  <a:pt x="854" y="650"/>
                </a:lnTo>
                <a:lnTo>
                  <a:pt x="870" y="666"/>
                </a:lnTo>
                <a:lnTo>
                  <a:pt x="884" y="682"/>
                </a:lnTo>
                <a:lnTo>
                  <a:pt x="896" y="700"/>
                </a:lnTo>
                <a:lnTo>
                  <a:pt x="906" y="718"/>
                </a:lnTo>
                <a:lnTo>
                  <a:pt x="916" y="736"/>
                </a:lnTo>
                <a:lnTo>
                  <a:pt x="926" y="754"/>
                </a:lnTo>
                <a:lnTo>
                  <a:pt x="932" y="772"/>
                </a:lnTo>
                <a:lnTo>
                  <a:pt x="938" y="792"/>
                </a:lnTo>
                <a:lnTo>
                  <a:pt x="944" y="812"/>
                </a:lnTo>
                <a:lnTo>
                  <a:pt x="948" y="832"/>
                </a:lnTo>
                <a:lnTo>
                  <a:pt x="950" y="852"/>
                </a:lnTo>
                <a:lnTo>
                  <a:pt x="952" y="872"/>
                </a:lnTo>
                <a:lnTo>
                  <a:pt x="950" y="914"/>
                </a:lnTo>
                <a:lnTo>
                  <a:pt x="944" y="958"/>
                </a:lnTo>
                <a:lnTo>
                  <a:pt x="944" y="958"/>
                </a:lnTo>
                <a:lnTo>
                  <a:pt x="940" y="978"/>
                </a:lnTo>
                <a:lnTo>
                  <a:pt x="932" y="998"/>
                </a:lnTo>
                <a:lnTo>
                  <a:pt x="924" y="1016"/>
                </a:lnTo>
                <a:lnTo>
                  <a:pt x="912" y="1034"/>
                </a:lnTo>
                <a:lnTo>
                  <a:pt x="900" y="1048"/>
                </a:lnTo>
                <a:lnTo>
                  <a:pt x="884" y="1062"/>
                </a:lnTo>
                <a:lnTo>
                  <a:pt x="866" y="1074"/>
                </a:lnTo>
                <a:lnTo>
                  <a:pt x="846" y="1084"/>
                </a:lnTo>
                <a:lnTo>
                  <a:pt x="846" y="1084"/>
                </a:lnTo>
                <a:lnTo>
                  <a:pt x="828" y="1092"/>
                </a:lnTo>
                <a:lnTo>
                  <a:pt x="808" y="1098"/>
                </a:lnTo>
                <a:lnTo>
                  <a:pt x="788" y="1102"/>
                </a:lnTo>
                <a:lnTo>
                  <a:pt x="766" y="1104"/>
                </a:lnTo>
                <a:lnTo>
                  <a:pt x="766" y="1104"/>
                </a:lnTo>
                <a:lnTo>
                  <a:pt x="726" y="1108"/>
                </a:lnTo>
                <a:lnTo>
                  <a:pt x="686" y="1108"/>
                </a:lnTo>
                <a:lnTo>
                  <a:pt x="608" y="1106"/>
                </a:lnTo>
                <a:lnTo>
                  <a:pt x="608" y="1106"/>
                </a:lnTo>
                <a:lnTo>
                  <a:pt x="550" y="1102"/>
                </a:lnTo>
                <a:lnTo>
                  <a:pt x="494" y="1102"/>
                </a:lnTo>
                <a:lnTo>
                  <a:pt x="494" y="1102"/>
                </a:lnTo>
                <a:lnTo>
                  <a:pt x="424" y="1108"/>
                </a:lnTo>
                <a:lnTo>
                  <a:pt x="354" y="1114"/>
                </a:lnTo>
                <a:lnTo>
                  <a:pt x="354" y="1114"/>
                </a:lnTo>
                <a:lnTo>
                  <a:pt x="302" y="1116"/>
                </a:lnTo>
                <a:lnTo>
                  <a:pt x="276" y="1114"/>
                </a:lnTo>
                <a:lnTo>
                  <a:pt x="252" y="1112"/>
                </a:lnTo>
                <a:lnTo>
                  <a:pt x="252" y="1112"/>
                </a:lnTo>
                <a:lnTo>
                  <a:pt x="234" y="1108"/>
                </a:lnTo>
                <a:lnTo>
                  <a:pt x="218" y="1102"/>
                </a:lnTo>
                <a:lnTo>
                  <a:pt x="218" y="1102"/>
                </a:lnTo>
                <a:lnTo>
                  <a:pt x="210" y="1096"/>
                </a:lnTo>
                <a:lnTo>
                  <a:pt x="208" y="1090"/>
                </a:lnTo>
                <a:lnTo>
                  <a:pt x="206" y="1084"/>
                </a:lnTo>
                <a:lnTo>
                  <a:pt x="210" y="1076"/>
                </a:lnTo>
                <a:lnTo>
                  <a:pt x="210" y="1076"/>
                </a:lnTo>
                <a:lnTo>
                  <a:pt x="214" y="1066"/>
                </a:lnTo>
                <a:lnTo>
                  <a:pt x="222" y="1060"/>
                </a:lnTo>
                <a:lnTo>
                  <a:pt x="222" y="1060"/>
                </a:lnTo>
                <a:lnTo>
                  <a:pt x="272" y="1020"/>
                </a:lnTo>
                <a:lnTo>
                  <a:pt x="272" y="1020"/>
                </a:lnTo>
                <a:lnTo>
                  <a:pt x="276" y="1016"/>
                </a:lnTo>
                <a:lnTo>
                  <a:pt x="276" y="1010"/>
                </a:lnTo>
                <a:lnTo>
                  <a:pt x="276" y="1010"/>
                </a:lnTo>
                <a:lnTo>
                  <a:pt x="268" y="960"/>
                </a:lnTo>
                <a:lnTo>
                  <a:pt x="258" y="912"/>
                </a:lnTo>
                <a:lnTo>
                  <a:pt x="258" y="912"/>
                </a:lnTo>
                <a:lnTo>
                  <a:pt x="252" y="874"/>
                </a:lnTo>
                <a:lnTo>
                  <a:pt x="240" y="838"/>
                </a:lnTo>
                <a:lnTo>
                  <a:pt x="234" y="820"/>
                </a:lnTo>
                <a:lnTo>
                  <a:pt x="226" y="804"/>
                </a:lnTo>
                <a:lnTo>
                  <a:pt x="218" y="788"/>
                </a:lnTo>
                <a:lnTo>
                  <a:pt x="206" y="772"/>
                </a:lnTo>
                <a:lnTo>
                  <a:pt x="206" y="772"/>
                </a:lnTo>
                <a:lnTo>
                  <a:pt x="172" y="720"/>
                </a:lnTo>
                <a:lnTo>
                  <a:pt x="172" y="720"/>
                </a:lnTo>
                <a:lnTo>
                  <a:pt x="148" y="684"/>
                </a:lnTo>
                <a:lnTo>
                  <a:pt x="126" y="648"/>
                </a:lnTo>
                <a:lnTo>
                  <a:pt x="108" y="608"/>
                </a:lnTo>
                <a:lnTo>
                  <a:pt x="94" y="568"/>
                </a:lnTo>
                <a:lnTo>
                  <a:pt x="94" y="568"/>
                </a:lnTo>
                <a:lnTo>
                  <a:pt x="80" y="518"/>
                </a:lnTo>
                <a:lnTo>
                  <a:pt x="72" y="466"/>
                </a:lnTo>
                <a:lnTo>
                  <a:pt x="66" y="414"/>
                </a:lnTo>
                <a:lnTo>
                  <a:pt x="62" y="362"/>
                </a:lnTo>
                <a:lnTo>
                  <a:pt x="62" y="362"/>
                </a:lnTo>
                <a:lnTo>
                  <a:pt x="60" y="352"/>
                </a:lnTo>
                <a:lnTo>
                  <a:pt x="54" y="344"/>
                </a:lnTo>
                <a:lnTo>
                  <a:pt x="54" y="344"/>
                </a:lnTo>
                <a:lnTo>
                  <a:pt x="40" y="330"/>
                </a:lnTo>
                <a:lnTo>
                  <a:pt x="26" y="316"/>
                </a:lnTo>
                <a:lnTo>
                  <a:pt x="16" y="300"/>
                </a:lnTo>
                <a:lnTo>
                  <a:pt x="6" y="282"/>
                </a:lnTo>
                <a:lnTo>
                  <a:pt x="6" y="282"/>
                </a:lnTo>
                <a:lnTo>
                  <a:pt x="0" y="260"/>
                </a:lnTo>
                <a:lnTo>
                  <a:pt x="0" y="260"/>
                </a:lnTo>
                <a:lnTo>
                  <a:pt x="0" y="230"/>
                </a:lnTo>
                <a:lnTo>
                  <a:pt x="0" y="230"/>
                </a:lnTo>
                <a:lnTo>
                  <a:pt x="8" y="200"/>
                </a:lnTo>
                <a:lnTo>
                  <a:pt x="18" y="170"/>
                </a:lnTo>
                <a:lnTo>
                  <a:pt x="18" y="170"/>
                </a:lnTo>
                <a:lnTo>
                  <a:pt x="74" y="32"/>
                </a:lnTo>
                <a:lnTo>
                  <a:pt x="74" y="32"/>
                </a:lnTo>
                <a:lnTo>
                  <a:pt x="84" y="0"/>
                </a:lnTo>
                <a:lnTo>
                  <a:pt x="84" y="0"/>
                </a:lnTo>
                <a:close/>
                <a:moveTo>
                  <a:pt x="170" y="218"/>
                </a:moveTo>
                <a:lnTo>
                  <a:pt x="170" y="218"/>
                </a:lnTo>
                <a:lnTo>
                  <a:pt x="160" y="202"/>
                </a:lnTo>
                <a:lnTo>
                  <a:pt x="148" y="190"/>
                </a:lnTo>
                <a:lnTo>
                  <a:pt x="132" y="180"/>
                </a:lnTo>
                <a:lnTo>
                  <a:pt x="116" y="174"/>
                </a:lnTo>
                <a:lnTo>
                  <a:pt x="116" y="174"/>
                </a:lnTo>
                <a:lnTo>
                  <a:pt x="102" y="174"/>
                </a:lnTo>
                <a:lnTo>
                  <a:pt x="96" y="176"/>
                </a:lnTo>
                <a:lnTo>
                  <a:pt x="90" y="178"/>
                </a:lnTo>
                <a:lnTo>
                  <a:pt x="90" y="178"/>
                </a:lnTo>
                <a:lnTo>
                  <a:pt x="84" y="184"/>
                </a:lnTo>
                <a:lnTo>
                  <a:pt x="82" y="190"/>
                </a:lnTo>
                <a:lnTo>
                  <a:pt x="82" y="196"/>
                </a:lnTo>
                <a:lnTo>
                  <a:pt x="88" y="202"/>
                </a:lnTo>
                <a:lnTo>
                  <a:pt x="88" y="202"/>
                </a:lnTo>
                <a:lnTo>
                  <a:pt x="96" y="208"/>
                </a:lnTo>
                <a:lnTo>
                  <a:pt x="106" y="212"/>
                </a:lnTo>
                <a:lnTo>
                  <a:pt x="106" y="212"/>
                </a:lnTo>
                <a:lnTo>
                  <a:pt x="122" y="216"/>
                </a:lnTo>
                <a:lnTo>
                  <a:pt x="136" y="218"/>
                </a:lnTo>
                <a:lnTo>
                  <a:pt x="170" y="218"/>
                </a:lnTo>
                <a:lnTo>
                  <a:pt x="170" y="218"/>
                </a:lnTo>
                <a:close/>
                <a:moveTo>
                  <a:pt x="266" y="216"/>
                </a:moveTo>
                <a:lnTo>
                  <a:pt x="266" y="216"/>
                </a:lnTo>
                <a:lnTo>
                  <a:pt x="290" y="216"/>
                </a:lnTo>
                <a:lnTo>
                  <a:pt x="312" y="216"/>
                </a:lnTo>
                <a:lnTo>
                  <a:pt x="312" y="216"/>
                </a:lnTo>
                <a:lnTo>
                  <a:pt x="322" y="214"/>
                </a:lnTo>
                <a:lnTo>
                  <a:pt x="332" y="212"/>
                </a:lnTo>
                <a:lnTo>
                  <a:pt x="342" y="208"/>
                </a:lnTo>
                <a:lnTo>
                  <a:pt x="350" y="202"/>
                </a:lnTo>
                <a:lnTo>
                  <a:pt x="350" y="202"/>
                </a:lnTo>
                <a:lnTo>
                  <a:pt x="354" y="196"/>
                </a:lnTo>
                <a:lnTo>
                  <a:pt x="354" y="188"/>
                </a:lnTo>
                <a:lnTo>
                  <a:pt x="352" y="184"/>
                </a:lnTo>
                <a:lnTo>
                  <a:pt x="346" y="178"/>
                </a:lnTo>
                <a:lnTo>
                  <a:pt x="346" y="178"/>
                </a:lnTo>
                <a:lnTo>
                  <a:pt x="336" y="176"/>
                </a:lnTo>
                <a:lnTo>
                  <a:pt x="324" y="174"/>
                </a:lnTo>
                <a:lnTo>
                  <a:pt x="324" y="174"/>
                </a:lnTo>
                <a:lnTo>
                  <a:pt x="314" y="176"/>
                </a:lnTo>
                <a:lnTo>
                  <a:pt x="306" y="180"/>
                </a:lnTo>
                <a:lnTo>
                  <a:pt x="290" y="188"/>
                </a:lnTo>
                <a:lnTo>
                  <a:pt x="278" y="202"/>
                </a:lnTo>
                <a:lnTo>
                  <a:pt x="266" y="216"/>
                </a:lnTo>
                <a:lnTo>
                  <a:pt x="266" y="21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75">
            <a:extLst>
              <a:ext uri="{FF2B5EF4-FFF2-40B4-BE49-F238E27FC236}">
                <a16:creationId xmlns:a16="http://schemas.microsoft.com/office/drawing/2014/main" id="{58F37944-A77B-42F1-AAB0-A48D090ACCCA}"/>
              </a:ext>
            </a:extLst>
          </p:cNvPr>
          <p:cNvSpPr>
            <a:spLocks noEditPoints="1"/>
          </p:cNvSpPr>
          <p:nvPr/>
        </p:nvSpPr>
        <p:spPr bwMode="auto">
          <a:xfrm rot="21362463">
            <a:off x="8791847" y="1972549"/>
            <a:ext cx="665217" cy="537618"/>
          </a:xfrm>
          <a:custGeom>
            <a:avLst/>
            <a:gdLst>
              <a:gd name="T0" fmla="*/ 28 w 782"/>
              <a:gd name="T1" fmla="*/ 116 h 632"/>
              <a:gd name="T2" fmla="*/ 146 w 782"/>
              <a:gd name="T3" fmla="*/ 18 h 632"/>
              <a:gd name="T4" fmla="*/ 256 w 782"/>
              <a:gd name="T5" fmla="*/ 24 h 632"/>
              <a:gd name="T6" fmla="*/ 376 w 782"/>
              <a:gd name="T7" fmla="*/ 106 h 632"/>
              <a:gd name="T8" fmla="*/ 412 w 782"/>
              <a:gd name="T9" fmla="*/ 54 h 632"/>
              <a:gd name="T10" fmla="*/ 474 w 782"/>
              <a:gd name="T11" fmla="*/ 0 h 632"/>
              <a:gd name="T12" fmla="*/ 442 w 782"/>
              <a:gd name="T13" fmla="*/ 116 h 632"/>
              <a:gd name="T14" fmla="*/ 516 w 782"/>
              <a:gd name="T15" fmla="*/ 154 h 632"/>
              <a:gd name="T16" fmla="*/ 612 w 782"/>
              <a:gd name="T17" fmla="*/ 108 h 632"/>
              <a:gd name="T18" fmla="*/ 742 w 782"/>
              <a:gd name="T19" fmla="*/ 176 h 632"/>
              <a:gd name="T20" fmla="*/ 782 w 782"/>
              <a:gd name="T21" fmla="*/ 282 h 632"/>
              <a:gd name="T22" fmla="*/ 728 w 782"/>
              <a:gd name="T23" fmla="*/ 464 h 632"/>
              <a:gd name="T24" fmla="*/ 596 w 782"/>
              <a:gd name="T25" fmla="*/ 598 h 632"/>
              <a:gd name="T26" fmla="*/ 474 w 782"/>
              <a:gd name="T27" fmla="*/ 630 h 632"/>
              <a:gd name="T28" fmla="*/ 426 w 782"/>
              <a:gd name="T29" fmla="*/ 606 h 632"/>
              <a:gd name="T30" fmla="*/ 286 w 782"/>
              <a:gd name="T31" fmla="*/ 614 h 632"/>
              <a:gd name="T32" fmla="*/ 202 w 782"/>
              <a:gd name="T33" fmla="*/ 554 h 632"/>
              <a:gd name="T34" fmla="*/ 104 w 782"/>
              <a:gd name="T35" fmla="*/ 528 h 632"/>
              <a:gd name="T36" fmla="*/ 10 w 782"/>
              <a:gd name="T37" fmla="*/ 340 h 632"/>
              <a:gd name="T38" fmla="*/ 4 w 782"/>
              <a:gd name="T39" fmla="*/ 192 h 632"/>
              <a:gd name="T40" fmla="*/ 148 w 782"/>
              <a:gd name="T41" fmla="*/ 360 h 632"/>
              <a:gd name="T42" fmla="*/ 152 w 782"/>
              <a:gd name="T43" fmla="*/ 324 h 632"/>
              <a:gd name="T44" fmla="*/ 124 w 782"/>
              <a:gd name="T45" fmla="*/ 322 h 632"/>
              <a:gd name="T46" fmla="*/ 164 w 782"/>
              <a:gd name="T47" fmla="*/ 440 h 632"/>
              <a:gd name="T48" fmla="*/ 196 w 782"/>
              <a:gd name="T49" fmla="*/ 432 h 632"/>
              <a:gd name="T50" fmla="*/ 234 w 782"/>
              <a:gd name="T51" fmla="*/ 462 h 632"/>
              <a:gd name="T52" fmla="*/ 238 w 782"/>
              <a:gd name="T53" fmla="*/ 508 h 632"/>
              <a:gd name="T54" fmla="*/ 330 w 782"/>
              <a:gd name="T55" fmla="*/ 542 h 632"/>
              <a:gd name="T56" fmla="*/ 384 w 782"/>
              <a:gd name="T57" fmla="*/ 536 h 632"/>
              <a:gd name="T58" fmla="*/ 436 w 782"/>
              <a:gd name="T59" fmla="*/ 504 h 632"/>
              <a:gd name="T60" fmla="*/ 486 w 782"/>
              <a:gd name="T61" fmla="*/ 504 h 632"/>
              <a:gd name="T62" fmla="*/ 586 w 782"/>
              <a:gd name="T63" fmla="*/ 404 h 632"/>
              <a:gd name="T64" fmla="*/ 604 w 782"/>
              <a:gd name="T65" fmla="*/ 346 h 632"/>
              <a:gd name="T66" fmla="*/ 542 w 782"/>
              <a:gd name="T67" fmla="*/ 424 h 632"/>
              <a:gd name="T68" fmla="*/ 494 w 782"/>
              <a:gd name="T69" fmla="*/ 458 h 632"/>
              <a:gd name="T70" fmla="*/ 466 w 782"/>
              <a:gd name="T71" fmla="*/ 472 h 632"/>
              <a:gd name="T72" fmla="*/ 428 w 782"/>
              <a:gd name="T73" fmla="*/ 452 h 632"/>
              <a:gd name="T74" fmla="*/ 354 w 782"/>
              <a:gd name="T75" fmla="*/ 494 h 632"/>
              <a:gd name="T76" fmla="*/ 300 w 782"/>
              <a:gd name="T77" fmla="*/ 468 h 632"/>
              <a:gd name="T78" fmla="*/ 298 w 782"/>
              <a:gd name="T79" fmla="*/ 440 h 632"/>
              <a:gd name="T80" fmla="*/ 186 w 782"/>
              <a:gd name="T81" fmla="*/ 366 h 632"/>
              <a:gd name="T82" fmla="*/ 304 w 782"/>
              <a:gd name="T83" fmla="*/ 198 h 632"/>
              <a:gd name="T84" fmla="*/ 294 w 782"/>
              <a:gd name="T85" fmla="*/ 162 h 632"/>
              <a:gd name="T86" fmla="*/ 188 w 782"/>
              <a:gd name="T87" fmla="*/ 216 h 632"/>
              <a:gd name="T88" fmla="*/ 200 w 782"/>
              <a:gd name="T89" fmla="*/ 246 h 632"/>
              <a:gd name="T90" fmla="*/ 318 w 782"/>
              <a:gd name="T91" fmla="*/ 302 h 632"/>
              <a:gd name="T92" fmla="*/ 372 w 782"/>
              <a:gd name="T93" fmla="*/ 280 h 632"/>
              <a:gd name="T94" fmla="*/ 310 w 782"/>
              <a:gd name="T95" fmla="*/ 366 h 632"/>
              <a:gd name="T96" fmla="*/ 372 w 782"/>
              <a:gd name="T97" fmla="*/ 384 h 632"/>
              <a:gd name="T98" fmla="*/ 408 w 782"/>
              <a:gd name="T99" fmla="*/ 380 h 632"/>
              <a:gd name="T100" fmla="*/ 418 w 782"/>
              <a:gd name="T101" fmla="*/ 370 h 632"/>
              <a:gd name="T102" fmla="*/ 398 w 782"/>
              <a:gd name="T103" fmla="*/ 288 h 632"/>
              <a:gd name="T104" fmla="*/ 564 w 782"/>
              <a:gd name="T105" fmla="*/ 330 h 632"/>
              <a:gd name="T106" fmla="*/ 566 w 782"/>
              <a:gd name="T107" fmla="*/ 306 h 632"/>
              <a:gd name="T108" fmla="*/ 486 w 782"/>
              <a:gd name="T109" fmla="*/ 266 h 632"/>
              <a:gd name="T110" fmla="*/ 454 w 782"/>
              <a:gd name="T111" fmla="*/ 322 h 632"/>
              <a:gd name="T112" fmla="*/ 528 w 782"/>
              <a:gd name="T113" fmla="*/ 328 h 632"/>
              <a:gd name="T114" fmla="*/ 564 w 782"/>
              <a:gd name="T115" fmla="*/ 330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82" h="632">
                <a:moveTo>
                  <a:pt x="4" y="192"/>
                </a:moveTo>
                <a:lnTo>
                  <a:pt x="4" y="192"/>
                </a:lnTo>
                <a:lnTo>
                  <a:pt x="14" y="152"/>
                </a:lnTo>
                <a:lnTo>
                  <a:pt x="14" y="152"/>
                </a:lnTo>
                <a:lnTo>
                  <a:pt x="16" y="150"/>
                </a:lnTo>
                <a:lnTo>
                  <a:pt x="16" y="150"/>
                </a:lnTo>
                <a:lnTo>
                  <a:pt x="28" y="116"/>
                </a:lnTo>
                <a:lnTo>
                  <a:pt x="28" y="116"/>
                </a:lnTo>
                <a:lnTo>
                  <a:pt x="42" y="90"/>
                </a:lnTo>
                <a:lnTo>
                  <a:pt x="58" y="68"/>
                </a:lnTo>
                <a:lnTo>
                  <a:pt x="78" y="50"/>
                </a:lnTo>
                <a:lnTo>
                  <a:pt x="90" y="42"/>
                </a:lnTo>
                <a:lnTo>
                  <a:pt x="102" y="34"/>
                </a:lnTo>
                <a:lnTo>
                  <a:pt x="102" y="34"/>
                </a:lnTo>
                <a:lnTo>
                  <a:pt x="124" y="24"/>
                </a:lnTo>
                <a:lnTo>
                  <a:pt x="146" y="18"/>
                </a:lnTo>
                <a:lnTo>
                  <a:pt x="170" y="14"/>
                </a:lnTo>
                <a:lnTo>
                  <a:pt x="194" y="12"/>
                </a:lnTo>
                <a:lnTo>
                  <a:pt x="194" y="12"/>
                </a:lnTo>
                <a:lnTo>
                  <a:pt x="210" y="12"/>
                </a:lnTo>
                <a:lnTo>
                  <a:pt x="226" y="14"/>
                </a:lnTo>
                <a:lnTo>
                  <a:pt x="242" y="18"/>
                </a:lnTo>
                <a:lnTo>
                  <a:pt x="256" y="24"/>
                </a:lnTo>
                <a:lnTo>
                  <a:pt x="256" y="24"/>
                </a:lnTo>
                <a:lnTo>
                  <a:pt x="276" y="34"/>
                </a:lnTo>
                <a:lnTo>
                  <a:pt x="292" y="48"/>
                </a:lnTo>
                <a:lnTo>
                  <a:pt x="306" y="66"/>
                </a:lnTo>
                <a:lnTo>
                  <a:pt x="318" y="84"/>
                </a:lnTo>
                <a:lnTo>
                  <a:pt x="318" y="84"/>
                </a:lnTo>
                <a:lnTo>
                  <a:pt x="330" y="112"/>
                </a:lnTo>
                <a:lnTo>
                  <a:pt x="330" y="112"/>
                </a:lnTo>
                <a:lnTo>
                  <a:pt x="376" y="106"/>
                </a:lnTo>
                <a:lnTo>
                  <a:pt x="376" y="106"/>
                </a:lnTo>
                <a:lnTo>
                  <a:pt x="382" y="106"/>
                </a:lnTo>
                <a:lnTo>
                  <a:pt x="386" y="104"/>
                </a:lnTo>
                <a:lnTo>
                  <a:pt x="388" y="102"/>
                </a:lnTo>
                <a:lnTo>
                  <a:pt x="390" y="96"/>
                </a:lnTo>
                <a:lnTo>
                  <a:pt x="390" y="96"/>
                </a:lnTo>
                <a:lnTo>
                  <a:pt x="400" y="74"/>
                </a:lnTo>
                <a:lnTo>
                  <a:pt x="412" y="54"/>
                </a:lnTo>
                <a:lnTo>
                  <a:pt x="426" y="36"/>
                </a:lnTo>
                <a:lnTo>
                  <a:pt x="442" y="20"/>
                </a:lnTo>
                <a:lnTo>
                  <a:pt x="442" y="20"/>
                </a:lnTo>
                <a:lnTo>
                  <a:pt x="456" y="10"/>
                </a:lnTo>
                <a:lnTo>
                  <a:pt x="472" y="0"/>
                </a:lnTo>
                <a:lnTo>
                  <a:pt x="472" y="0"/>
                </a:lnTo>
                <a:lnTo>
                  <a:pt x="474" y="0"/>
                </a:lnTo>
                <a:lnTo>
                  <a:pt x="474" y="0"/>
                </a:lnTo>
                <a:lnTo>
                  <a:pt x="476" y="4"/>
                </a:lnTo>
                <a:lnTo>
                  <a:pt x="476" y="4"/>
                </a:lnTo>
                <a:lnTo>
                  <a:pt x="500" y="38"/>
                </a:lnTo>
                <a:lnTo>
                  <a:pt x="500" y="38"/>
                </a:lnTo>
                <a:lnTo>
                  <a:pt x="482" y="54"/>
                </a:lnTo>
                <a:lnTo>
                  <a:pt x="466" y="72"/>
                </a:lnTo>
                <a:lnTo>
                  <a:pt x="452" y="92"/>
                </a:lnTo>
                <a:lnTo>
                  <a:pt x="442" y="116"/>
                </a:lnTo>
                <a:lnTo>
                  <a:pt x="442" y="116"/>
                </a:lnTo>
                <a:lnTo>
                  <a:pt x="462" y="124"/>
                </a:lnTo>
                <a:lnTo>
                  <a:pt x="480" y="134"/>
                </a:lnTo>
                <a:lnTo>
                  <a:pt x="496" y="144"/>
                </a:lnTo>
                <a:lnTo>
                  <a:pt x="512" y="156"/>
                </a:lnTo>
                <a:lnTo>
                  <a:pt x="512" y="156"/>
                </a:lnTo>
                <a:lnTo>
                  <a:pt x="516" y="154"/>
                </a:lnTo>
                <a:lnTo>
                  <a:pt x="516" y="154"/>
                </a:lnTo>
                <a:lnTo>
                  <a:pt x="532" y="140"/>
                </a:lnTo>
                <a:lnTo>
                  <a:pt x="552" y="126"/>
                </a:lnTo>
                <a:lnTo>
                  <a:pt x="552" y="126"/>
                </a:lnTo>
                <a:lnTo>
                  <a:pt x="562" y="120"/>
                </a:lnTo>
                <a:lnTo>
                  <a:pt x="574" y="114"/>
                </a:lnTo>
                <a:lnTo>
                  <a:pt x="588" y="110"/>
                </a:lnTo>
                <a:lnTo>
                  <a:pt x="600" y="108"/>
                </a:lnTo>
                <a:lnTo>
                  <a:pt x="612" y="108"/>
                </a:lnTo>
                <a:lnTo>
                  <a:pt x="626" y="108"/>
                </a:lnTo>
                <a:lnTo>
                  <a:pt x="638" y="110"/>
                </a:lnTo>
                <a:lnTo>
                  <a:pt x="652" y="112"/>
                </a:lnTo>
                <a:lnTo>
                  <a:pt x="652" y="112"/>
                </a:lnTo>
                <a:lnTo>
                  <a:pt x="678" y="124"/>
                </a:lnTo>
                <a:lnTo>
                  <a:pt x="702" y="138"/>
                </a:lnTo>
                <a:lnTo>
                  <a:pt x="722" y="154"/>
                </a:lnTo>
                <a:lnTo>
                  <a:pt x="742" y="176"/>
                </a:lnTo>
                <a:lnTo>
                  <a:pt x="742" y="176"/>
                </a:lnTo>
                <a:lnTo>
                  <a:pt x="752" y="188"/>
                </a:lnTo>
                <a:lnTo>
                  <a:pt x="758" y="200"/>
                </a:lnTo>
                <a:lnTo>
                  <a:pt x="766" y="212"/>
                </a:lnTo>
                <a:lnTo>
                  <a:pt x="770" y="226"/>
                </a:lnTo>
                <a:lnTo>
                  <a:pt x="778" y="252"/>
                </a:lnTo>
                <a:lnTo>
                  <a:pt x="782" y="282"/>
                </a:lnTo>
                <a:lnTo>
                  <a:pt x="782" y="282"/>
                </a:lnTo>
                <a:lnTo>
                  <a:pt x="782" y="300"/>
                </a:lnTo>
                <a:lnTo>
                  <a:pt x="782" y="316"/>
                </a:lnTo>
                <a:lnTo>
                  <a:pt x="778" y="350"/>
                </a:lnTo>
                <a:lnTo>
                  <a:pt x="768" y="384"/>
                </a:lnTo>
                <a:lnTo>
                  <a:pt x="756" y="416"/>
                </a:lnTo>
                <a:lnTo>
                  <a:pt x="756" y="416"/>
                </a:lnTo>
                <a:lnTo>
                  <a:pt x="742" y="440"/>
                </a:lnTo>
                <a:lnTo>
                  <a:pt x="728" y="464"/>
                </a:lnTo>
                <a:lnTo>
                  <a:pt x="714" y="486"/>
                </a:lnTo>
                <a:lnTo>
                  <a:pt x="698" y="508"/>
                </a:lnTo>
                <a:lnTo>
                  <a:pt x="680" y="528"/>
                </a:lnTo>
                <a:lnTo>
                  <a:pt x="660" y="548"/>
                </a:lnTo>
                <a:lnTo>
                  <a:pt x="640" y="566"/>
                </a:lnTo>
                <a:lnTo>
                  <a:pt x="618" y="584"/>
                </a:lnTo>
                <a:lnTo>
                  <a:pt x="618" y="584"/>
                </a:lnTo>
                <a:lnTo>
                  <a:pt x="596" y="598"/>
                </a:lnTo>
                <a:lnTo>
                  <a:pt x="572" y="612"/>
                </a:lnTo>
                <a:lnTo>
                  <a:pt x="548" y="622"/>
                </a:lnTo>
                <a:lnTo>
                  <a:pt x="522" y="630"/>
                </a:lnTo>
                <a:lnTo>
                  <a:pt x="522" y="630"/>
                </a:lnTo>
                <a:lnTo>
                  <a:pt x="508" y="632"/>
                </a:lnTo>
                <a:lnTo>
                  <a:pt x="496" y="632"/>
                </a:lnTo>
                <a:lnTo>
                  <a:pt x="486" y="632"/>
                </a:lnTo>
                <a:lnTo>
                  <a:pt x="474" y="630"/>
                </a:lnTo>
                <a:lnTo>
                  <a:pt x="462" y="626"/>
                </a:lnTo>
                <a:lnTo>
                  <a:pt x="452" y="620"/>
                </a:lnTo>
                <a:lnTo>
                  <a:pt x="442" y="614"/>
                </a:lnTo>
                <a:lnTo>
                  <a:pt x="432" y="606"/>
                </a:lnTo>
                <a:lnTo>
                  <a:pt x="432" y="606"/>
                </a:lnTo>
                <a:lnTo>
                  <a:pt x="430" y="606"/>
                </a:lnTo>
                <a:lnTo>
                  <a:pt x="426" y="606"/>
                </a:lnTo>
                <a:lnTo>
                  <a:pt x="426" y="606"/>
                </a:lnTo>
                <a:lnTo>
                  <a:pt x="404" y="614"/>
                </a:lnTo>
                <a:lnTo>
                  <a:pt x="382" y="620"/>
                </a:lnTo>
                <a:lnTo>
                  <a:pt x="382" y="620"/>
                </a:lnTo>
                <a:lnTo>
                  <a:pt x="354" y="624"/>
                </a:lnTo>
                <a:lnTo>
                  <a:pt x="326" y="624"/>
                </a:lnTo>
                <a:lnTo>
                  <a:pt x="312" y="622"/>
                </a:lnTo>
                <a:lnTo>
                  <a:pt x="300" y="618"/>
                </a:lnTo>
                <a:lnTo>
                  <a:pt x="286" y="614"/>
                </a:lnTo>
                <a:lnTo>
                  <a:pt x="272" y="608"/>
                </a:lnTo>
                <a:lnTo>
                  <a:pt x="272" y="608"/>
                </a:lnTo>
                <a:lnTo>
                  <a:pt x="254" y="598"/>
                </a:lnTo>
                <a:lnTo>
                  <a:pt x="236" y="586"/>
                </a:lnTo>
                <a:lnTo>
                  <a:pt x="220" y="572"/>
                </a:lnTo>
                <a:lnTo>
                  <a:pt x="206" y="556"/>
                </a:lnTo>
                <a:lnTo>
                  <a:pt x="206" y="556"/>
                </a:lnTo>
                <a:lnTo>
                  <a:pt x="202" y="554"/>
                </a:lnTo>
                <a:lnTo>
                  <a:pt x="200" y="554"/>
                </a:lnTo>
                <a:lnTo>
                  <a:pt x="200" y="554"/>
                </a:lnTo>
                <a:lnTo>
                  <a:pt x="180" y="558"/>
                </a:lnTo>
                <a:lnTo>
                  <a:pt x="162" y="556"/>
                </a:lnTo>
                <a:lnTo>
                  <a:pt x="144" y="552"/>
                </a:lnTo>
                <a:lnTo>
                  <a:pt x="126" y="544"/>
                </a:lnTo>
                <a:lnTo>
                  <a:pt x="126" y="544"/>
                </a:lnTo>
                <a:lnTo>
                  <a:pt x="104" y="528"/>
                </a:lnTo>
                <a:lnTo>
                  <a:pt x="86" y="510"/>
                </a:lnTo>
                <a:lnTo>
                  <a:pt x="70" y="488"/>
                </a:lnTo>
                <a:lnTo>
                  <a:pt x="56" y="466"/>
                </a:lnTo>
                <a:lnTo>
                  <a:pt x="56" y="466"/>
                </a:lnTo>
                <a:lnTo>
                  <a:pt x="40" y="436"/>
                </a:lnTo>
                <a:lnTo>
                  <a:pt x="28" y="406"/>
                </a:lnTo>
                <a:lnTo>
                  <a:pt x="18" y="374"/>
                </a:lnTo>
                <a:lnTo>
                  <a:pt x="10" y="340"/>
                </a:lnTo>
                <a:lnTo>
                  <a:pt x="10" y="340"/>
                </a:lnTo>
                <a:lnTo>
                  <a:pt x="4" y="310"/>
                </a:lnTo>
                <a:lnTo>
                  <a:pt x="0" y="278"/>
                </a:lnTo>
                <a:lnTo>
                  <a:pt x="0" y="246"/>
                </a:lnTo>
                <a:lnTo>
                  <a:pt x="2" y="214"/>
                </a:lnTo>
                <a:lnTo>
                  <a:pt x="2" y="214"/>
                </a:lnTo>
                <a:lnTo>
                  <a:pt x="4" y="192"/>
                </a:lnTo>
                <a:lnTo>
                  <a:pt x="4" y="192"/>
                </a:lnTo>
                <a:close/>
                <a:moveTo>
                  <a:pt x="186" y="366"/>
                </a:moveTo>
                <a:lnTo>
                  <a:pt x="186" y="366"/>
                </a:lnTo>
                <a:lnTo>
                  <a:pt x="180" y="374"/>
                </a:lnTo>
                <a:lnTo>
                  <a:pt x="176" y="378"/>
                </a:lnTo>
                <a:lnTo>
                  <a:pt x="168" y="378"/>
                </a:lnTo>
                <a:lnTo>
                  <a:pt x="160" y="372"/>
                </a:lnTo>
                <a:lnTo>
                  <a:pt x="160" y="372"/>
                </a:lnTo>
                <a:lnTo>
                  <a:pt x="148" y="360"/>
                </a:lnTo>
                <a:lnTo>
                  <a:pt x="148" y="360"/>
                </a:lnTo>
                <a:lnTo>
                  <a:pt x="146" y="356"/>
                </a:lnTo>
                <a:lnTo>
                  <a:pt x="148" y="354"/>
                </a:lnTo>
                <a:lnTo>
                  <a:pt x="148" y="354"/>
                </a:lnTo>
                <a:lnTo>
                  <a:pt x="154" y="346"/>
                </a:lnTo>
                <a:lnTo>
                  <a:pt x="156" y="338"/>
                </a:lnTo>
                <a:lnTo>
                  <a:pt x="154" y="332"/>
                </a:lnTo>
                <a:lnTo>
                  <a:pt x="152" y="324"/>
                </a:lnTo>
                <a:lnTo>
                  <a:pt x="152" y="324"/>
                </a:lnTo>
                <a:lnTo>
                  <a:pt x="140" y="310"/>
                </a:lnTo>
                <a:lnTo>
                  <a:pt x="130" y="298"/>
                </a:lnTo>
                <a:lnTo>
                  <a:pt x="130" y="298"/>
                </a:lnTo>
                <a:lnTo>
                  <a:pt x="128" y="298"/>
                </a:lnTo>
                <a:lnTo>
                  <a:pt x="128" y="298"/>
                </a:lnTo>
                <a:lnTo>
                  <a:pt x="124" y="322"/>
                </a:lnTo>
                <a:lnTo>
                  <a:pt x="124" y="322"/>
                </a:lnTo>
                <a:lnTo>
                  <a:pt x="124" y="344"/>
                </a:lnTo>
                <a:lnTo>
                  <a:pt x="126" y="366"/>
                </a:lnTo>
                <a:lnTo>
                  <a:pt x="132" y="386"/>
                </a:lnTo>
                <a:lnTo>
                  <a:pt x="138" y="406"/>
                </a:lnTo>
                <a:lnTo>
                  <a:pt x="138" y="406"/>
                </a:lnTo>
                <a:lnTo>
                  <a:pt x="144" y="420"/>
                </a:lnTo>
                <a:lnTo>
                  <a:pt x="154" y="430"/>
                </a:lnTo>
                <a:lnTo>
                  <a:pt x="164" y="440"/>
                </a:lnTo>
                <a:lnTo>
                  <a:pt x="174" y="448"/>
                </a:lnTo>
                <a:lnTo>
                  <a:pt x="174" y="448"/>
                </a:lnTo>
                <a:lnTo>
                  <a:pt x="184" y="434"/>
                </a:lnTo>
                <a:lnTo>
                  <a:pt x="184" y="434"/>
                </a:lnTo>
                <a:lnTo>
                  <a:pt x="186" y="430"/>
                </a:lnTo>
                <a:lnTo>
                  <a:pt x="190" y="430"/>
                </a:lnTo>
                <a:lnTo>
                  <a:pt x="192" y="430"/>
                </a:lnTo>
                <a:lnTo>
                  <a:pt x="196" y="432"/>
                </a:lnTo>
                <a:lnTo>
                  <a:pt x="196" y="432"/>
                </a:lnTo>
                <a:lnTo>
                  <a:pt x="204" y="440"/>
                </a:lnTo>
                <a:lnTo>
                  <a:pt x="210" y="448"/>
                </a:lnTo>
                <a:lnTo>
                  <a:pt x="210" y="448"/>
                </a:lnTo>
                <a:lnTo>
                  <a:pt x="216" y="454"/>
                </a:lnTo>
                <a:lnTo>
                  <a:pt x="220" y="458"/>
                </a:lnTo>
                <a:lnTo>
                  <a:pt x="226" y="462"/>
                </a:lnTo>
                <a:lnTo>
                  <a:pt x="234" y="462"/>
                </a:lnTo>
                <a:lnTo>
                  <a:pt x="234" y="462"/>
                </a:lnTo>
                <a:lnTo>
                  <a:pt x="228" y="482"/>
                </a:lnTo>
                <a:lnTo>
                  <a:pt x="228" y="482"/>
                </a:lnTo>
                <a:lnTo>
                  <a:pt x="226" y="490"/>
                </a:lnTo>
                <a:lnTo>
                  <a:pt x="228" y="496"/>
                </a:lnTo>
                <a:lnTo>
                  <a:pt x="232" y="502"/>
                </a:lnTo>
                <a:lnTo>
                  <a:pt x="238" y="508"/>
                </a:lnTo>
                <a:lnTo>
                  <a:pt x="238" y="508"/>
                </a:lnTo>
                <a:lnTo>
                  <a:pt x="248" y="512"/>
                </a:lnTo>
                <a:lnTo>
                  <a:pt x="260" y="518"/>
                </a:lnTo>
                <a:lnTo>
                  <a:pt x="260" y="518"/>
                </a:lnTo>
                <a:lnTo>
                  <a:pt x="276" y="522"/>
                </a:lnTo>
                <a:lnTo>
                  <a:pt x="290" y="528"/>
                </a:lnTo>
                <a:lnTo>
                  <a:pt x="290" y="528"/>
                </a:lnTo>
                <a:lnTo>
                  <a:pt x="316" y="538"/>
                </a:lnTo>
                <a:lnTo>
                  <a:pt x="330" y="542"/>
                </a:lnTo>
                <a:lnTo>
                  <a:pt x="344" y="544"/>
                </a:lnTo>
                <a:lnTo>
                  <a:pt x="344" y="544"/>
                </a:lnTo>
                <a:lnTo>
                  <a:pt x="370" y="546"/>
                </a:lnTo>
                <a:lnTo>
                  <a:pt x="370" y="546"/>
                </a:lnTo>
                <a:lnTo>
                  <a:pt x="374" y="544"/>
                </a:lnTo>
                <a:lnTo>
                  <a:pt x="378" y="542"/>
                </a:lnTo>
                <a:lnTo>
                  <a:pt x="384" y="536"/>
                </a:lnTo>
                <a:lnTo>
                  <a:pt x="384" y="536"/>
                </a:lnTo>
                <a:lnTo>
                  <a:pt x="396" y="512"/>
                </a:lnTo>
                <a:lnTo>
                  <a:pt x="396" y="512"/>
                </a:lnTo>
                <a:lnTo>
                  <a:pt x="400" y="504"/>
                </a:lnTo>
                <a:lnTo>
                  <a:pt x="406" y="500"/>
                </a:lnTo>
                <a:lnTo>
                  <a:pt x="412" y="500"/>
                </a:lnTo>
                <a:lnTo>
                  <a:pt x="418" y="500"/>
                </a:lnTo>
                <a:lnTo>
                  <a:pt x="418" y="500"/>
                </a:lnTo>
                <a:lnTo>
                  <a:pt x="436" y="504"/>
                </a:lnTo>
                <a:lnTo>
                  <a:pt x="446" y="506"/>
                </a:lnTo>
                <a:lnTo>
                  <a:pt x="454" y="508"/>
                </a:lnTo>
                <a:lnTo>
                  <a:pt x="454" y="508"/>
                </a:lnTo>
                <a:lnTo>
                  <a:pt x="462" y="510"/>
                </a:lnTo>
                <a:lnTo>
                  <a:pt x="470" y="510"/>
                </a:lnTo>
                <a:lnTo>
                  <a:pt x="478" y="508"/>
                </a:lnTo>
                <a:lnTo>
                  <a:pt x="486" y="504"/>
                </a:lnTo>
                <a:lnTo>
                  <a:pt x="486" y="504"/>
                </a:lnTo>
                <a:lnTo>
                  <a:pt x="508" y="490"/>
                </a:lnTo>
                <a:lnTo>
                  <a:pt x="508" y="490"/>
                </a:lnTo>
                <a:lnTo>
                  <a:pt x="522" y="480"/>
                </a:lnTo>
                <a:lnTo>
                  <a:pt x="534" y="468"/>
                </a:lnTo>
                <a:lnTo>
                  <a:pt x="556" y="442"/>
                </a:lnTo>
                <a:lnTo>
                  <a:pt x="556" y="442"/>
                </a:lnTo>
                <a:lnTo>
                  <a:pt x="576" y="418"/>
                </a:lnTo>
                <a:lnTo>
                  <a:pt x="586" y="404"/>
                </a:lnTo>
                <a:lnTo>
                  <a:pt x="594" y="390"/>
                </a:lnTo>
                <a:lnTo>
                  <a:pt x="594" y="390"/>
                </a:lnTo>
                <a:lnTo>
                  <a:pt x="600" y="378"/>
                </a:lnTo>
                <a:lnTo>
                  <a:pt x="604" y="366"/>
                </a:lnTo>
                <a:lnTo>
                  <a:pt x="606" y="356"/>
                </a:lnTo>
                <a:lnTo>
                  <a:pt x="606" y="342"/>
                </a:lnTo>
                <a:lnTo>
                  <a:pt x="606" y="342"/>
                </a:lnTo>
                <a:lnTo>
                  <a:pt x="604" y="346"/>
                </a:lnTo>
                <a:lnTo>
                  <a:pt x="604" y="346"/>
                </a:lnTo>
                <a:lnTo>
                  <a:pt x="584" y="380"/>
                </a:lnTo>
                <a:lnTo>
                  <a:pt x="584" y="380"/>
                </a:lnTo>
                <a:lnTo>
                  <a:pt x="576" y="392"/>
                </a:lnTo>
                <a:lnTo>
                  <a:pt x="566" y="404"/>
                </a:lnTo>
                <a:lnTo>
                  <a:pt x="554" y="414"/>
                </a:lnTo>
                <a:lnTo>
                  <a:pt x="542" y="424"/>
                </a:lnTo>
                <a:lnTo>
                  <a:pt x="542" y="424"/>
                </a:lnTo>
                <a:lnTo>
                  <a:pt x="528" y="430"/>
                </a:lnTo>
                <a:lnTo>
                  <a:pt x="514" y="434"/>
                </a:lnTo>
                <a:lnTo>
                  <a:pt x="514" y="434"/>
                </a:lnTo>
                <a:lnTo>
                  <a:pt x="506" y="436"/>
                </a:lnTo>
                <a:lnTo>
                  <a:pt x="500" y="442"/>
                </a:lnTo>
                <a:lnTo>
                  <a:pt x="496" y="44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4" y="458"/>
                </a:lnTo>
                <a:lnTo>
                  <a:pt x="492" y="468"/>
                </a:lnTo>
                <a:lnTo>
                  <a:pt x="488" y="472"/>
                </a:lnTo>
                <a:lnTo>
                  <a:pt x="482" y="474"/>
                </a:lnTo>
                <a:lnTo>
                  <a:pt x="472" y="474"/>
                </a:lnTo>
                <a:lnTo>
                  <a:pt x="472" y="474"/>
                </a:lnTo>
                <a:lnTo>
                  <a:pt x="466" y="472"/>
                </a:lnTo>
                <a:lnTo>
                  <a:pt x="462" y="470"/>
                </a:lnTo>
                <a:lnTo>
                  <a:pt x="458" y="466"/>
                </a:lnTo>
                <a:lnTo>
                  <a:pt x="456" y="460"/>
                </a:lnTo>
                <a:lnTo>
                  <a:pt x="456" y="460"/>
                </a:lnTo>
                <a:lnTo>
                  <a:pt x="452" y="454"/>
                </a:lnTo>
                <a:lnTo>
                  <a:pt x="446" y="452"/>
                </a:lnTo>
                <a:lnTo>
                  <a:pt x="446" y="452"/>
                </a:lnTo>
                <a:lnTo>
                  <a:pt x="428" y="452"/>
                </a:lnTo>
                <a:lnTo>
                  <a:pt x="412" y="454"/>
                </a:lnTo>
                <a:lnTo>
                  <a:pt x="378" y="460"/>
                </a:lnTo>
                <a:lnTo>
                  <a:pt x="378" y="460"/>
                </a:lnTo>
                <a:lnTo>
                  <a:pt x="376" y="460"/>
                </a:lnTo>
                <a:lnTo>
                  <a:pt x="374" y="464"/>
                </a:lnTo>
                <a:lnTo>
                  <a:pt x="374" y="464"/>
                </a:lnTo>
                <a:lnTo>
                  <a:pt x="364" y="480"/>
                </a:lnTo>
                <a:lnTo>
                  <a:pt x="354" y="494"/>
                </a:lnTo>
                <a:lnTo>
                  <a:pt x="354" y="494"/>
                </a:lnTo>
                <a:lnTo>
                  <a:pt x="350" y="496"/>
                </a:lnTo>
                <a:lnTo>
                  <a:pt x="346" y="496"/>
                </a:lnTo>
                <a:lnTo>
                  <a:pt x="346" y="496"/>
                </a:lnTo>
                <a:lnTo>
                  <a:pt x="308" y="476"/>
                </a:lnTo>
                <a:lnTo>
                  <a:pt x="308" y="476"/>
                </a:lnTo>
                <a:lnTo>
                  <a:pt x="302" y="472"/>
                </a:lnTo>
                <a:lnTo>
                  <a:pt x="300" y="468"/>
                </a:lnTo>
                <a:lnTo>
                  <a:pt x="298" y="462"/>
                </a:lnTo>
                <a:lnTo>
                  <a:pt x="300" y="456"/>
                </a:lnTo>
                <a:lnTo>
                  <a:pt x="300" y="456"/>
                </a:lnTo>
                <a:lnTo>
                  <a:pt x="302" y="450"/>
                </a:lnTo>
                <a:lnTo>
                  <a:pt x="302" y="444"/>
                </a:lnTo>
                <a:lnTo>
                  <a:pt x="302" y="444"/>
                </a:lnTo>
                <a:lnTo>
                  <a:pt x="302" y="440"/>
                </a:lnTo>
                <a:lnTo>
                  <a:pt x="298" y="440"/>
                </a:lnTo>
                <a:lnTo>
                  <a:pt x="298" y="440"/>
                </a:lnTo>
                <a:lnTo>
                  <a:pt x="278" y="434"/>
                </a:lnTo>
                <a:lnTo>
                  <a:pt x="268" y="430"/>
                </a:lnTo>
                <a:lnTo>
                  <a:pt x="260" y="424"/>
                </a:lnTo>
                <a:lnTo>
                  <a:pt x="260" y="424"/>
                </a:lnTo>
                <a:lnTo>
                  <a:pt x="210" y="386"/>
                </a:lnTo>
                <a:lnTo>
                  <a:pt x="210" y="386"/>
                </a:lnTo>
                <a:lnTo>
                  <a:pt x="186" y="366"/>
                </a:lnTo>
                <a:lnTo>
                  <a:pt x="186" y="366"/>
                </a:lnTo>
                <a:close/>
                <a:moveTo>
                  <a:pt x="322" y="294"/>
                </a:moveTo>
                <a:lnTo>
                  <a:pt x="322" y="294"/>
                </a:lnTo>
                <a:lnTo>
                  <a:pt x="322" y="282"/>
                </a:lnTo>
                <a:lnTo>
                  <a:pt x="322" y="282"/>
                </a:lnTo>
                <a:lnTo>
                  <a:pt x="308" y="218"/>
                </a:lnTo>
                <a:lnTo>
                  <a:pt x="308" y="218"/>
                </a:lnTo>
                <a:lnTo>
                  <a:pt x="304" y="198"/>
                </a:lnTo>
                <a:lnTo>
                  <a:pt x="304" y="188"/>
                </a:lnTo>
                <a:lnTo>
                  <a:pt x="304" y="178"/>
                </a:lnTo>
                <a:lnTo>
                  <a:pt x="304" y="178"/>
                </a:lnTo>
                <a:lnTo>
                  <a:pt x="304" y="172"/>
                </a:lnTo>
                <a:lnTo>
                  <a:pt x="302" y="166"/>
                </a:lnTo>
                <a:lnTo>
                  <a:pt x="302" y="166"/>
                </a:lnTo>
                <a:lnTo>
                  <a:pt x="300" y="162"/>
                </a:lnTo>
                <a:lnTo>
                  <a:pt x="294" y="162"/>
                </a:lnTo>
                <a:lnTo>
                  <a:pt x="294" y="162"/>
                </a:lnTo>
                <a:lnTo>
                  <a:pt x="276" y="170"/>
                </a:lnTo>
                <a:lnTo>
                  <a:pt x="258" y="178"/>
                </a:lnTo>
                <a:lnTo>
                  <a:pt x="258" y="178"/>
                </a:lnTo>
                <a:lnTo>
                  <a:pt x="228" y="194"/>
                </a:lnTo>
                <a:lnTo>
                  <a:pt x="198" y="210"/>
                </a:lnTo>
                <a:lnTo>
                  <a:pt x="198" y="210"/>
                </a:lnTo>
                <a:lnTo>
                  <a:pt x="188" y="216"/>
                </a:lnTo>
                <a:lnTo>
                  <a:pt x="176" y="224"/>
                </a:lnTo>
                <a:lnTo>
                  <a:pt x="176" y="224"/>
                </a:lnTo>
                <a:lnTo>
                  <a:pt x="174" y="226"/>
                </a:lnTo>
                <a:lnTo>
                  <a:pt x="172" y="230"/>
                </a:lnTo>
                <a:lnTo>
                  <a:pt x="174" y="232"/>
                </a:lnTo>
                <a:lnTo>
                  <a:pt x="178" y="236"/>
                </a:lnTo>
                <a:lnTo>
                  <a:pt x="178" y="236"/>
                </a:lnTo>
                <a:lnTo>
                  <a:pt x="200" y="246"/>
                </a:lnTo>
                <a:lnTo>
                  <a:pt x="222" y="256"/>
                </a:lnTo>
                <a:lnTo>
                  <a:pt x="222" y="256"/>
                </a:lnTo>
                <a:lnTo>
                  <a:pt x="246" y="266"/>
                </a:lnTo>
                <a:lnTo>
                  <a:pt x="268" y="276"/>
                </a:lnTo>
                <a:lnTo>
                  <a:pt x="312" y="300"/>
                </a:lnTo>
                <a:lnTo>
                  <a:pt x="312" y="300"/>
                </a:lnTo>
                <a:lnTo>
                  <a:pt x="316" y="302"/>
                </a:lnTo>
                <a:lnTo>
                  <a:pt x="318" y="302"/>
                </a:lnTo>
                <a:lnTo>
                  <a:pt x="320" y="300"/>
                </a:lnTo>
                <a:lnTo>
                  <a:pt x="322" y="294"/>
                </a:lnTo>
                <a:lnTo>
                  <a:pt x="322" y="294"/>
                </a:lnTo>
                <a:close/>
                <a:moveTo>
                  <a:pt x="388" y="252"/>
                </a:moveTo>
                <a:lnTo>
                  <a:pt x="388" y="252"/>
                </a:lnTo>
                <a:lnTo>
                  <a:pt x="382" y="266"/>
                </a:lnTo>
                <a:lnTo>
                  <a:pt x="382" y="266"/>
                </a:lnTo>
                <a:lnTo>
                  <a:pt x="372" y="280"/>
                </a:lnTo>
                <a:lnTo>
                  <a:pt x="362" y="292"/>
                </a:lnTo>
                <a:lnTo>
                  <a:pt x="340" y="316"/>
                </a:lnTo>
                <a:lnTo>
                  <a:pt x="340" y="316"/>
                </a:lnTo>
                <a:lnTo>
                  <a:pt x="310" y="350"/>
                </a:lnTo>
                <a:lnTo>
                  <a:pt x="310" y="350"/>
                </a:lnTo>
                <a:lnTo>
                  <a:pt x="308" y="356"/>
                </a:lnTo>
                <a:lnTo>
                  <a:pt x="306" y="362"/>
                </a:lnTo>
                <a:lnTo>
                  <a:pt x="310" y="366"/>
                </a:lnTo>
                <a:lnTo>
                  <a:pt x="316" y="370"/>
                </a:lnTo>
                <a:lnTo>
                  <a:pt x="316" y="370"/>
                </a:lnTo>
                <a:lnTo>
                  <a:pt x="334" y="376"/>
                </a:lnTo>
                <a:lnTo>
                  <a:pt x="334" y="376"/>
                </a:lnTo>
                <a:lnTo>
                  <a:pt x="348" y="378"/>
                </a:lnTo>
                <a:lnTo>
                  <a:pt x="362" y="382"/>
                </a:lnTo>
                <a:lnTo>
                  <a:pt x="362" y="382"/>
                </a:lnTo>
                <a:lnTo>
                  <a:pt x="372" y="384"/>
                </a:lnTo>
                <a:lnTo>
                  <a:pt x="380" y="386"/>
                </a:lnTo>
                <a:lnTo>
                  <a:pt x="390" y="384"/>
                </a:lnTo>
                <a:lnTo>
                  <a:pt x="400" y="380"/>
                </a:lnTo>
                <a:lnTo>
                  <a:pt x="400" y="380"/>
                </a:lnTo>
                <a:lnTo>
                  <a:pt x="402" y="380"/>
                </a:lnTo>
                <a:lnTo>
                  <a:pt x="402" y="380"/>
                </a:lnTo>
                <a:lnTo>
                  <a:pt x="406" y="380"/>
                </a:lnTo>
                <a:lnTo>
                  <a:pt x="408" y="380"/>
                </a:lnTo>
                <a:lnTo>
                  <a:pt x="412" y="382"/>
                </a:lnTo>
                <a:lnTo>
                  <a:pt x="414" y="386"/>
                </a:lnTo>
                <a:lnTo>
                  <a:pt x="414" y="386"/>
                </a:lnTo>
                <a:lnTo>
                  <a:pt x="414" y="388"/>
                </a:lnTo>
                <a:lnTo>
                  <a:pt x="414" y="388"/>
                </a:lnTo>
                <a:lnTo>
                  <a:pt x="418" y="384"/>
                </a:lnTo>
                <a:lnTo>
                  <a:pt x="420" y="380"/>
                </a:lnTo>
                <a:lnTo>
                  <a:pt x="418" y="370"/>
                </a:lnTo>
                <a:lnTo>
                  <a:pt x="418" y="370"/>
                </a:lnTo>
                <a:lnTo>
                  <a:pt x="414" y="354"/>
                </a:lnTo>
                <a:lnTo>
                  <a:pt x="410" y="336"/>
                </a:lnTo>
                <a:lnTo>
                  <a:pt x="410" y="336"/>
                </a:lnTo>
                <a:lnTo>
                  <a:pt x="402" y="314"/>
                </a:lnTo>
                <a:lnTo>
                  <a:pt x="400" y="302"/>
                </a:lnTo>
                <a:lnTo>
                  <a:pt x="398" y="288"/>
                </a:lnTo>
                <a:lnTo>
                  <a:pt x="398" y="288"/>
                </a:lnTo>
                <a:lnTo>
                  <a:pt x="398" y="276"/>
                </a:lnTo>
                <a:lnTo>
                  <a:pt x="396" y="264"/>
                </a:lnTo>
                <a:lnTo>
                  <a:pt x="396" y="264"/>
                </a:lnTo>
                <a:lnTo>
                  <a:pt x="394" y="258"/>
                </a:lnTo>
                <a:lnTo>
                  <a:pt x="388" y="252"/>
                </a:lnTo>
                <a:lnTo>
                  <a:pt x="388" y="252"/>
                </a:lnTo>
                <a:close/>
                <a:moveTo>
                  <a:pt x="564" y="330"/>
                </a:moveTo>
                <a:lnTo>
                  <a:pt x="564" y="330"/>
                </a:lnTo>
                <a:lnTo>
                  <a:pt x="568" y="322"/>
                </a:lnTo>
                <a:lnTo>
                  <a:pt x="568" y="322"/>
                </a:lnTo>
                <a:lnTo>
                  <a:pt x="570" y="318"/>
                </a:lnTo>
                <a:lnTo>
                  <a:pt x="572" y="316"/>
                </a:lnTo>
                <a:lnTo>
                  <a:pt x="568" y="310"/>
                </a:lnTo>
                <a:lnTo>
                  <a:pt x="568" y="310"/>
                </a:lnTo>
                <a:lnTo>
                  <a:pt x="566" y="306"/>
                </a:lnTo>
                <a:lnTo>
                  <a:pt x="566" y="306"/>
                </a:lnTo>
                <a:lnTo>
                  <a:pt x="552" y="284"/>
                </a:lnTo>
                <a:lnTo>
                  <a:pt x="540" y="258"/>
                </a:lnTo>
                <a:lnTo>
                  <a:pt x="540" y="258"/>
                </a:lnTo>
                <a:lnTo>
                  <a:pt x="520" y="216"/>
                </a:lnTo>
                <a:lnTo>
                  <a:pt x="520" y="216"/>
                </a:lnTo>
                <a:lnTo>
                  <a:pt x="518" y="210"/>
                </a:lnTo>
                <a:lnTo>
                  <a:pt x="518" y="210"/>
                </a:lnTo>
                <a:lnTo>
                  <a:pt x="486" y="266"/>
                </a:lnTo>
                <a:lnTo>
                  <a:pt x="486" y="266"/>
                </a:lnTo>
                <a:lnTo>
                  <a:pt x="476" y="282"/>
                </a:lnTo>
                <a:lnTo>
                  <a:pt x="466" y="294"/>
                </a:lnTo>
                <a:lnTo>
                  <a:pt x="466" y="294"/>
                </a:lnTo>
                <a:lnTo>
                  <a:pt x="458" y="308"/>
                </a:lnTo>
                <a:lnTo>
                  <a:pt x="456" y="314"/>
                </a:lnTo>
                <a:lnTo>
                  <a:pt x="454" y="322"/>
                </a:lnTo>
                <a:lnTo>
                  <a:pt x="454" y="322"/>
                </a:lnTo>
                <a:lnTo>
                  <a:pt x="456" y="324"/>
                </a:lnTo>
                <a:lnTo>
                  <a:pt x="458" y="326"/>
                </a:lnTo>
                <a:lnTo>
                  <a:pt x="458" y="326"/>
                </a:lnTo>
                <a:lnTo>
                  <a:pt x="482" y="330"/>
                </a:lnTo>
                <a:lnTo>
                  <a:pt x="482" y="330"/>
                </a:lnTo>
                <a:lnTo>
                  <a:pt x="498" y="332"/>
                </a:lnTo>
                <a:lnTo>
                  <a:pt x="512" y="330"/>
                </a:lnTo>
                <a:lnTo>
                  <a:pt x="528" y="328"/>
                </a:lnTo>
                <a:lnTo>
                  <a:pt x="544" y="326"/>
                </a:lnTo>
                <a:lnTo>
                  <a:pt x="544" y="326"/>
                </a:lnTo>
                <a:lnTo>
                  <a:pt x="554" y="324"/>
                </a:lnTo>
                <a:lnTo>
                  <a:pt x="558" y="326"/>
                </a:lnTo>
                <a:lnTo>
                  <a:pt x="562" y="328"/>
                </a:lnTo>
                <a:lnTo>
                  <a:pt x="562" y="328"/>
                </a:lnTo>
                <a:lnTo>
                  <a:pt x="564" y="330"/>
                </a:lnTo>
                <a:lnTo>
                  <a:pt x="564" y="33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76">
            <a:extLst>
              <a:ext uri="{FF2B5EF4-FFF2-40B4-BE49-F238E27FC236}">
                <a16:creationId xmlns:a16="http://schemas.microsoft.com/office/drawing/2014/main" id="{64901CDD-0821-4B03-8280-E40225838BD6}"/>
              </a:ext>
            </a:extLst>
          </p:cNvPr>
          <p:cNvSpPr>
            <a:spLocks noEditPoints="1"/>
          </p:cNvSpPr>
          <p:nvPr/>
        </p:nvSpPr>
        <p:spPr bwMode="auto">
          <a:xfrm rot="21362463">
            <a:off x="9464949" y="2226046"/>
            <a:ext cx="348771" cy="284121"/>
          </a:xfrm>
          <a:custGeom>
            <a:avLst/>
            <a:gdLst>
              <a:gd name="T0" fmla="*/ 2 w 410"/>
              <a:gd name="T1" fmla="*/ 152 h 334"/>
              <a:gd name="T2" fmla="*/ 24 w 410"/>
              <a:gd name="T3" fmla="*/ 80 h 334"/>
              <a:gd name="T4" fmla="*/ 66 w 410"/>
              <a:gd name="T5" fmla="*/ 54 h 334"/>
              <a:gd name="T6" fmla="*/ 120 w 410"/>
              <a:gd name="T7" fmla="*/ 54 h 334"/>
              <a:gd name="T8" fmla="*/ 170 w 410"/>
              <a:gd name="T9" fmla="*/ 70 h 334"/>
              <a:gd name="T10" fmla="*/ 180 w 410"/>
              <a:gd name="T11" fmla="*/ 38 h 334"/>
              <a:gd name="T12" fmla="*/ 200 w 410"/>
              <a:gd name="T13" fmla="*/ 0 h 334"/>
              <a:gd name="T14" fmla="*/ 214 w 410"/>
              <a:gd name="T15" fmla="*/ 26 h 334"/>
              <a:gd name="T16" fmla="*/ 246 w 410"/>
              <a:gd name="T17" fmla="*/ 70 h 334"/>
              <a:gd name="T18" fmla="*/ 270 w 410"/>
              <a:gd name="T19" fmla="*/ 40 h 334"/>
              <a:gd name="T20" fmla="*/ 336 w 410"/>
              <a:gd name="T21" fmla="*/ 30 h 334"/>
              <a:gd name="T22" fmla="*/ 394 w 410"/>
              <a:gd name="T23" fmla="*/ 72 h 334"/>
              <a:gd name="T24" fmla="*/ 410 w 410"/>
              <a:gd name="T25" fmla="*/ 156 h 334"/>
              <a:gd name="T26" fmla="*/ 372 w 410"/>
              <a:gd name="T27" fmla="*/ 262 h 334"/>
              <a:gd name="T28" fmla="*/ 320 w 410"/>
              <a:gd name="T29" fmla="*/ 306 h 334"/>
              <a:gd name="T30" fmla="*/ 280 w 410"/>
              <a:gd name="T31" fmla="*/ 306 h 334"/>
              <a:gd name="T32" fmla="*/ 206 w 410"/>
              <a:gd name="T33" fmla="*/ 334 h 334"/>
              <a:gd name="T34" fmla="*/ 162 w 410"/>
              <a:gd name="T35" fmla="*/ 318 h 334"/>
              <a:gd name="T36" fmla="*/ 122 w 410"/>
              <a:gd name="T37" fmla="*/ 326 h 334"/>
              <a:gd name="T38" fmla="*/ 74 w 410"/>
              <a:gd name="T39" fmla="*/ 300 h 334"/>
              <a:gd name="T40" fmla="*/ 22 w 410"/>
              <a:gd name="T41" fmla="*/ 232 h 334"/>
              <a:gd name="T42" fmla="*/ 4 w 410"/>
              <a:gd name="T43" fmla="*/ 174 h 334"/>
              <a:gd name="T44" fmla="*/ 110 w 410"/>
              <a:gd name="T45" fmla="*/ 236 h 334"/>
              <a:gd name="T46" fmla="*/ 102 w 410"/>
              <a:gd name="T47" fmla="*/ 230 h 334"/>
              <a:gd name="T48" fmla="*/ 82 w 410"/>
              <a:gd name="T49" fmla="*/ 204 h 334"/>
              <a:gd name="T50" fmla="*/ 88 w 410"/>
              <a:gd name="T51" fmla="*/ 228 h 334"/>
              <a:gd name="T52" fmla="*/ 130 w 410"/>
              <a:gd name="T53" fmla="*/ 272 h 334"/>
              <a:gd name="T54" fmla="*/ 138 w 410"/>
              <a:gd name="T55" fmla="*/ 260 h 334"/>
              <a:gd name="T56" fmla="*/ 162 w 410"/>
              <a:gd name="T57" fmla="*/ 268 h 334"/>
              <a:gd name="T58" fmla="*/ 172 w 410"/>
              <a:gd name="T59" fmla="*/ 290 h 334"/>
              <a:gd name="T60" fmla="*/ 216 w 410"/>
              <a:gd name="T61" fmla="*/ 292 h 334"/>
              <a:gd name="T62" fmla="*/ 248 w 410"/>
              <a:gd name="T63" fmla="*/ 278 h 334"/>
              <a:gd name="T64" fmla="*/ 260 w 410"/>
              <a:gd name="T65" fmla="*/ 256 h 334"/>
              <a:gd name="T66" fmla="*/ 292 w 410"/>
              <a:gd name="T67" fmla="*/ 246 h 334"/>
              <a:gd name="T68" fmla="*/ 316 w 410"/>
              <a:gd name="T69" fmla="*/ 204 h 334"/>
              <a:gd name="T70" fmla="*/ 324 w 410"/>
              <a:gd name="T71" fmla="*/ 146 h 334"/>
              <a:gd name="T72" fmla="*/ 312 w 410"/>
              <a:gd name="T73" fmla="*/ 190 h 334"/>
              <a:gd name="T74" fmla="*/ 288 w 410"/>
              <a:gd name="T75" fmla="*/ 216 h 334"/>
              <a:gd name="T76" fmla="*/ 288 w 410"/>
              <a:gd name="T77" fmla="*/ 230 h 334"/>
              <a:gd name="T78" fmla="*/ 270 w 410"/>
              <a:gd name="T79" fmla="*/ 230 h 334"/>
              <a:gd name="T80" fmla="*/ 232 w 410"/>
              <a:gd name="T81" fmla="*/ 242 h 334"/>
              <a:gd name="T82" fmla="*/ 224 w 410"/>
              <a:gd name="T83" fmla="*/ 264 h 334"/>
              <a:gd name="T84" fmla="*/ 194 w 410"/>
              <a:gd name="T85" fmla="*/ 254 h 334"/>
              <a:gd name="T86" fmla="*/ 190 w 410"/>
              <a:gd name="T87" fmla="*/ 246 h 334"/>
              <a:gd name="T88" fmla="*/ 122 w 410"/>
              <a:gd name="T89" fmla="*/ 230 h 334"/>
              <a:gd name="T90" fmla="*/ 158 w 410"/>
              <a:gd name="T91" fmla="*/ 136 h 334"/>
              <a:gd name="T92" fmla="*/ 146 w 410"/>
              <a:gd name="T93" fmla="*/ 112 h 334"/>
              <a:gd name="T94" fmla="*/ 114 w 410"/>
              <a:gd name="T95" fmla="*/ 138 h 334"/>
              <a:gd name="T96" fmla="*/ 96 w 410"/>
              <a:gd name="T97" fmla="*/ 166 h 334"/>
              <a:gd name="T98" fmla="*/ 174 w 410"/>
              <a:gd name="T99" fmla="*/ 176 h 334"/>
              <a:gd name="T100" fmla="*/ 200 w 410"/>
              <a:gd name="T101" fmla="*/ 146 h 334"/>
              <a:gd name="T102" fmla="*/ 180 w 410"/>
              <a:gd name="T103" fmla="*/ 200 h 334"/>
              <a:gd name="T104" fmla="*/ 196 w 410"/>
              <a:gd name="T105" fmla="*/ 208 h 334"/>
              <a:gd name="T106" fmla="*/ 230 w 410"/>
              <a:gd name="T107" fmla="*/ 200 h 334"/>
              <a:gd name="T108" fmla="*/ 238 w 410"/>
              <a:gd name="T109" fmla="*/ 200 h 334"/>
              <a:gd name="T110" fmla="*/ 226 w 410"/>
              <a:gd name="T111" fmla="*/ 176 h 334"/>
              <a:gd name="T112" fmla="*/ 208 w 410"/>
              <a:gd name="T113" fmla="*/ 144 h 334"/>
              <a:gd name="T114" fmla="*/ 302 w 410"/>
              <a:gd name="T115" fmla="*/ 142 h 334"/>
              <a:gd name="T116" fmla="*/ 298 w 410"/>
              <a:gd name="T117" fmla="*/ 136 h 334"/>
              <a:gd name="T118" fmla="*/ 258 w 410"/>
              <a:gd name="T119" fmla="*/ 96 h 334"/>
              <a:gd name="T120" fmla="*/ 246 w 410"/>
              <a:gd name="T121" fmla="*/ 154 h 334"/>
              <a:gd name="T122" fmla="*/ 260 w 410"/>
              <a:gd name="T123" fmla="*/ 162 h 334"/>
              <a:gd name="T124" fmla="*/ 298 w 410"/>
              <a:gd name="T125" fmla="*/ 146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0" h="334">
                <a:moveTo>
                  <a:pt x="4" y="174"/>
                </a:moveTo>
                <a:lnTo>
                  <a:pt x="4" y="174"/>
                </a:lnTo>
                <a:lnTo>
                  <a:pt x="0" y="152"/>
                </a:lnTo>
                <a:lnTo>
                  <a:pt x="0" y="152"/>
                </a:lnTo>
                <a:lnTo>
                  <a:pt x="2" y="152"/>
                </a:lnTo>
                <a:lnTo>
                  <a:pt x="2" y="152"/>
                </a:lnTo>
                <a:lnTo>
                  <a:pt x="2" y="132"/>
                </a:lnTo>
                <a:lnTo>
                  <a:pt x="2" y="132"/>
                </a:lnTo>
                <a:lnTo>
                  <a:pt x="4" y="118"/>
                </a:lnTo>
                <a:lnTo>
                  <a:pt x="8" y="104"/>
                </a:lnTo>
                <a:lnTo>
                  <a:pt x="16" y="92"/>
                </a:lnTo>
                <a:lnTo>
                  <a:pt x="24" y="80"/>
                </a:lnTo>
                <a:lnTo>
                  <a:pt x="24" y="80"/>
                </a:lnTo>
                <a:lnTo>
                  <a:pt x="32" y="72"/>
                </a:lnTo>
                <a:lnTo>
                  <a:pt x="42" y="64"/>
                </a:lnTo>
                <a:lnTo>
                  <a:pt x="54" y="58"/>
                </a:lnTo>
                <a:lnTo>
                  <a:pt x="66" y="54"/>
                </a:lnTo>
                <a:lnTo>
                  <a:pt x="66" y="54"/>
                </a:lnTo>
                <a:lnTo>
                  <a:pt x="82" y="50"/>
                </a:lnTo>
                <a:lnTo>
                  <a:pt x="90" y="48"/>
                </a:lnTo>
                <a:lnTo>
                  <a:pt x="98" y="48"/>
                </a:lnTo>
                <a:lnTo>
                  <a:pt x="98" y="48"/>
                </a:lnTo>
                <a:lnTo>
                  <a:pt x="110" y="50"/>
                </a:lnTo>
                <a:lnTo>
                  <a:pt x="120" y="54"/>
                </a:lnTo>
                <a:lnTo>
                  <a:pt x="130" y="60"/>
                </a:lnTo>
                <a:lnTo>
                  <a:pt x="138" y="68"/>
                </a:lnTo>
                <a:lnTo>
                  <a:pt x="138" y="68"/>
                </a:lnTo>
                <a:lnTo>
                  <a:pt x="150" y="80"/>
                </a:lnTo>
                <a:lnTo>
                  <a:pt x="150" y="80"/>
                </a:lnTo>
                <a:lnTo>
                  <a:pt x="170" y="70"/>
                </a:lnTo>
                <a:lnTo>
                  <a:pt x="170" y="70"/>
                </a:lnTo>
                <a:lnTo>
                  <a:pt x="176" y="66"/>
                </a:lnTo>
                <a:lnTo>
                  <a:pt x="176" y="62"/>
                </a:lnTo>
                <a:lnTo>
                  <a:pt x="176" y="62"/>
                </a:lnTo>
                <a:lnTo>
                  <a:pt x="178" y="48"/>
                </a:lnTo>
                <a:lnTo>
                  <a:pt x="180" y="38"/>
                </a:lnTo>
                <a:lnTo>
                  <a:pt x="184" y="26"/>
                </a:lnTo>
                <a:lnTo>
                  <a:pt x="190" y="14"/>
                </a:lnTo>
                <a:lnTo>
                  <a:pt x="190" y="14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0" y="0"/>
                </a:lnTo>
                <a:lnTo>
                  <a:pt x="202" y="2"/>
                </a:lnTo>
                <a:lnTo>
                  <a:pt x="202" y="2"/>
                </a:lnTo>
                <a:lnTo>
                  <a:pt x="220" y="14"/>
                </a:lnTo>
                <a:lnTo>
                  <a:pt x="220" y="14"/>
                </a:lnTo>
                <a:lnTo>
                  <a:pt x="214" y="26"/>
                </a:lnTo>
                <a:lnTo>
                  <a:pt x="210" y="38"/>
                </a:lnTo>
                <a:lnTo>
                  <a:pt x="206" y="50"/>
                </a:lnTo>
                <a:lnTo>
                  <a:pt x="206" y="62"/>
                </a:lnTo>
                <a:lnTo>
                  <a:pt x="206" y="62"/>
                </a:lnTo>
                <a:lnTo>
                  <a:pt x="226" y="64"/>
                </a:lnTo>
                <a:lnTo>
                  <a:pt x="246" y="70"/>
                </a:lnTo>
                <a:lnTo>
                  <a:pt x="246" y="70"/>
                </a:lnTo>
                <a:lnTo>
                  <a:pt x="248" y="68"/>
                </a:lnTo>
                <a:lnTo>
                  <a:pt x="248" y="68"/>
                </a:lnTo>
                <a:lnTo>
                  <a:pt x="260" y="48"/>
                </a:lnTo>
                <a:lnTo>
                  <a:pt x="260" y="48"/>
                </a:lnTo>
                <a:lnTo>
                  <a:pt x="270" y="40"/>
                </a:lnTo>
                <a:lnTo>
                  <a:pt x="282" y="32"/>
                </a:lnTo>
                <a:lnTo>
                  <a:pt x="294" y="28"/>
                </a:lnTo>
                <a:lnTo>
                  <a:pt x="308" y="26"/>
                </a:lnTo>
                <a:lnTo>
                  <a:pt x="308" y="26"/>
                </a:lnTo>
                <a:lnTo>
                  <a:pt x="322" y="26"/>
                </a:lnTo>
                <a:lnTo>
                  <a:pt x="336" y="30"/>
                </a:lnTo>
                <a:lnTo>
                  <a:pt x="350" y="34"/>
                </a:lnTo>
                <a:lnTo>
                  <a:pt x="362" y="40"/>
                </a:lnTo>
                <a:lnTo>
                  <a:pt x="362" y="40"/>
                </a:lnTo>
                <a:lnTo>
                  <a:pt x="374" y="50"/>
                </a:lnTo>
                <a:lnTo>
                  <a:pt x="386" y="60"/>
                </a:lnTo>
                <a:lnTo>
                  <a:pt x="394" y="72"/>
                </a:lnTo>
                <a:lnTo>
                  <a:pt x="400" y="86"/>
                </a:lnTo>
                <a:lnTo>
                  <a:pt x="400" y="86"/>
                </a:lnTo>
                <a:lnTo>
                  <a:pt x="406" y="104"/>
                </a:lnTo>
                <a:lnTo>
                  <a:pt x="410" y="120"/>
                </a:lnTo>
                <a:lnTo>
                  <a:pt x="410" y="138"/>
                </a:lnTo>
                <a:lnTo>
                  <a:pt x="410" y="156"/>
                </a:lnTo>
                <a:lnTo>
                  <a:pt x="410" y="156"/>
                </a:lnTo>
                <a:lnTo>
                  <a:pt x="406" y="184"/>
                </a:lnTo>
                <a:lnTo>
                  <a:pt x="398" y="212"/>
                </a:lnTo>
                <a:lnTo>
                  <a:pt x="386" y="238"/>
                </a:lnTo>
                <a:lnTo>
                  <a:pt x="372" y="262"/>
                </a:lnTo>
                <a:lnTo>
                  <a:pt x="372" y="262"/>
                </a:lnTo>
                <a:lnTo>
                  <a:pt x="362" y="274"/>
                </a:lnTo>
                <a:lnTo>
                  <a:pt x="354" y="284"/>
                </a:lnTo>
                <a:lnTo>
                  <a:pt x="344" y="294"/>
                </a:lnTo>
                <a:lnTo>
                  <a:pt x="332" y="302"/>
                </a:lnTo>
                <a:lnTo>
                  <a:pt x="332" y="302"/>
                </a:lnTo>
                <a:lnTo>
                  <a:pt x="320" y="306"/>
                </a:lnTo>
                <a:lnTo>
                  <a:pt x="308" y="310"/>
                </a:lnTo>
                <a:lnTo>
                  <a:pt x="296" y="308"/>
                </a:lnTo>
                <a:lnTo>
                  <a:pt x="284" y="306"/>
                </a:lnTo>
                <a:lnTo>
                  <a:pt x="284" y="306"/>
                </a:lnTo>
                <a:lnTo>
                  <a:pt x="280" y="306"/>
                </a:lnTo>
                <a:lnTo>
                  <a:pt x="280" y="306"/>
                </a:lnTo>
                <a:lnTo>
                  <a:pt x="262" y="320"/>
                </a:lnTo>
                <a:lnTo>
                  <a:pt x="262" y="320"/>
                </a:lnTo>
                <a:lnTo>
                  <a:pt x="248" y="326"/>
                </a:lnTo>
                <a:lnTo>
                  <a:pt x="234" y="332"/>
                </a:lnTo>
                <a:lnTo>
                  <a:pt x="220" y="334"/>
                </a:lnTo>
                <a:lnTo>
                  <a:pt x="206" y="334"/>
                </a:lnTo>
                <a:lnTo>
                  <a:pt x="206" y="334"/>
                </a:lnTo>
                <a:lnTo>
                  <a:pt x="194" y="332"/>
                </a:lnTo>
                <a:lnTo>
                  <a:pt x="184" y="328"/>
                </a:lnTo>
                <a:lnTo>
                  <a:pt x="164" y="320"/>
                </a:lnTo>
                <a:lnTo>
                  <a:pt x="164" y="320"/>
                </a:lnTo>
                <a:lnTo>
                  <a:pt x="162" y="318"/>
                </a:lnTo>
                <a:lnTo>
                  <a:pt x="160" y="320"/>
                </a:lnTo>
                <a:lnTo>
                  <a:pt x="160" y="320"/>
                </a:lnTo>
                <a:lnTo>
                  <a:pt x="152" y="324"/>
                </a:lnTo>
                <a:lnTo>
                  <a:pt x="142" y="326"/>
                </a:lnTo>
                <a:lnTo>
                  <a:pt x="132" y="328"/>
                </a:lnTo>
                <a:lnTo>
                  <a:pt x="122" y="326"/>
                </a:lnTo>
                <a:lnTo>
                  <a:pt x="122" y="326"/>
                </a:lnTo>
                <a:lnTo>
                  <a:pt x="110" y="322"/>
                </a:lnTo>
                <a:lnTo>
                  <a:pt x="98" y="316"/>
                </a:lnTo>
                <a:lnTo>
                  <a:pt x="86" y="310"/>
                </a:lnTo>
                <a:lnTo>
                  <a:pt x="74" y="300"/>
                </a:lnTo>
                <a:lnTo>
                  <a:pt x="74" y="300"/>
                </a:lnTo>
                <a:lnTo>
                  <a:pt x="62" y="288"/>
                </a:lnTo>
                <a:lnTo>
                  <a:pt x="50" y="276"/>
                </a:lnTo>
                <a:lnTo>
                  <a:pt x="40" y="262"/>
                </a:lnTo>
                <a:lnTo>
                  <a:pt x="30" y="246"/>
                </a:lnTo>
                <a:lnTo>
                  <a:pt x="30" y="246"/>
                </a:lnTo>
                <a:lnTo>
                  <a:pt x="22" y="232"/>
                </a:lnTo>
                <a:lnTo>
                  <a:pt x="16" y="216"/>
                </a:lnTo>
                <a:lnTo>
                  <a:pt x="10" y="202"/>
                </a:lnTo>
                <a:lnTo>
                  <a:pt x="6" y="186"/>
                </a:lnTo>
                <a:lnTo>
                  <a:pt x="6" y="186"/>
                </a:lnTo>
                <a:lnTo>
                  <a:pt x="4" y="174"/>
                </a:lnTo>
                <a:lnTo>
                  <a:pt x="4" y="174"/>
                </a:lnTo>
                <a:close/>
                <a:moveTo>
                  <a:pt x="122" y="230"/>
                </a:moveTo>
                <a:lnTo>
                  <a:pt x="122" y="230"/>
                </a:lnTo>
                <a:lnTo>
                  <a:pt x="120" y="234"/>
                </a:lnTo>
                <a:lnTo>
                  <a:pt x="118" y="236"/>
                </a:lnTo>
                <a:lnTo>
                  <a:pt x="116" y="238"/>
                </a:lnTo>
                <a:lnTo>
                  <a:pt x="110" y="236"/>
                </a:lnTo>
                <a:lnTo>
                  <a:pt x="110" y="236"/>
                </a:lnTo>
                <a:lnTo>
                  <a:pt x="102" y="232"/>
                </a:lnTo>
                <a:lnTo>
                  <a:pt x="102" y="232"/>
                </a:lnTo>
                <a:lnTo>
                  <a:pt x="102" y="232"/>
                </a:lnTo>
                <a:lnTo>
                  <a:pt x="102" y="230"/>
                </a:lnTo>
                <a:lnTo>
                  <a:pt x="102" y="230"/>
                </a:lnTo>
                <a:lnTo>
                  <a:pt x="102" y="224"/>
                </a:lnTo>
                <a:lnTo>
                  <a:pt x="102" y="220"/>
                </a:lnTo>
                <a:lnTo>
                  <a:pt x="100" y="218"/>
                </a:lnTo>
                <a:lnTo>
                  <a:pt x="98" y="214"/>
                </a:lnTo>
                <a:lnTo>
                  <a:pt x="98" y="21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2" y="204"/>
                </a:lnTo>
                <a:lnTo>
                  <a:pt x="84" y="218"/>
                </a:lnTo>
                <a:lnTo>
                  <a:pt x="84" y="218"/>
                </a:lnTo>
                <a:lnTo>
                  <a:pt x="88" y="228"/>
                </a:lnTo>
                <a:lnTo>
                  <a:pt x="92" y="238"/>
                </a:lnTo>
                <a:lnTo>
                  <a:pt x="106" y="256"/>
                </a:lnTo>
                <a:lnTo>
                  <a:pt x="106" y="256"/>
                </a:lnTo>
                <a:lnTo>
                  <a:pt x="110" y="262"/>
                </a:lnTo>
                <a:lnTo>
                  <a:pt x="116" y="266"/>
                </a:lnTo>
                <a:lnTo>
                  <a:pt x="130" y="272"/>
                </a:lnTo>
                <a:lnTo>
                  <a:pt x="130" y="272"/>
                </a:lnTo>
                <a:lnTo>
                  <a:pt x="132" y="262"/>
                </a:lnTo>
                <a:lnTo>
                  <a:pt x="132" y="262"/>
                </a:lnTo>
                <a:lnTo>
                  <a:pt x="134" y="260"/>
                </a:lnTo>
                <a:lnTo>
                  <a:pt x="138" y="260"/>
                </a:lnTo>
                <a:lnTo>
                  <a:pt x="138" y="260"/>
                </a:lnTo>
                <a:lnTo>
                  <a:pt x="148" y="264"/>
                </a:lnTo>
                <a:lnTo>
                  <a:pt x="148" y="264"/>
                </a:lnTo>
                <a:lnTo>
                  <a:pt x="154" y="268"/>
                </a:lnTo>
                <a:lnTo>
                  <a:pt x="158" y="268"/>
                </a:lnTo>
                <a:lnTo>
                  <a:pt x="162" y="268"/>
                </a:lnTo>
                <a:lnTo>
                  <a:pt x="162" y="268"/>
                </a:lnTo>
                <a:lnTo>
                  <a:pt x="162" y="278"/>
                </a:lnTo>
                <a:lnTo>
                  <a:pt x="162" y="278"/>
                </a:lnTo>
                <a:lnTo>
                  <a:pt x="162" y="282"/>
                </a:lnTo>
                <a:lnTo>
                  <a:pt x="164" y="286"/>
                </a:lnTo>
                <a:lnTo>
                  <a:pt x="168" y="288"/>
                </a:lnTo>
                <a:lnTo>
                  <a:pt x="172" y="290"/>
                </a:lnTo>
                <a:lnTo>
                  <a:pt x="172" y="290"/>
                </a:lnTo>
                <a:lnTo>
                  <a:pt x="184" y="290"/>
                </a:lnTo>
                <a:lnTo>
                  <a:pt x="184" y="290"/>
                </a:lnTo>
                <a:lnTo>
                  <a:pt x="200" y="290"/>
                </a:lnTo>
                <a:lnTo>
                  <a:pt x="200" y="290"/>
                </a:lnTo>
                <a:lnTo>
                  <a:pt x="216" y="292"/>
                </a:lnTo>
                <a:lnTo>
                  <a:pt x="230" y="290"/>
                </a:lnTo>
                <a:lnTo>
                  <a:pt x="230" y="290"/>
                </a:lnTo>
                <a:lnTo>
                  <a:pt x="244" y="286"/>
                </a:lnTo>
                <a:lnTo>
                  <a:pt x="244" y="286"/>
                </a:lnTo>
                <a:lnTo>
                  <a:pt x="246" y="284"/>
                </a:lnTo>
                <a:lnTo>
                  <a:pt x="248" y="278"/>
                </a:lnTo>
                <a:lnTo>
                  <a:pt x="248" y="278"/>
                </a:lnTo>
                <a:lnTo>
                  <a:pt x="250" y="264"/>
                </a:lnTo>
                <a:lnTo>
                  <a:pt x="250" y="264"/>
                </a:lnTo>
                <a:lnTo>
                  <a:pt x="252" y="258"/>
                </a:lnTo>
                <a:lnTo>
                  <a:pt x="256" y="256"/>
                </a:lnTo>
                <a:lnTo>
                  <a:pt x="260" y="256"/>
                </a:lnTo>
                <a:lnTo>
                  <a:pt x="260" y="256"/>
                </a:lnTo>
                <a:lnTo>
                  <a:pt x="268" y="254"/>
                </a:lnTo>
                <a:lnTo>
                  <a:pt x="278" y="254"/>
                </a:lnTo>
                <a:lnTo>
                  <a:pt x="278" y="254"/>
                </a:lnTo>
                <a:lnTo>
                  <a:pt x="286" y="252"/>
                </a:lnTo>
                <a:lnTo>
                  <a:pt x="292" y="246"/>
                </a:lnTo>
                <a:lnTo>
                  <a:pt x="292" y="246"/>
                </a:lnTo>
                <a:lnTo>
                  <a:pt x="302" y="236"/>
                </a:lnTo>
                <a:lnTo>
                  <a:pt x="302" y="236"/>
                </a:lnTo>
                <a:lnTo>
                  <a:pt x="310" y="220"/>
                </a:lnTo>
                <a:lnTo>
                  <a:pt x="316" y="204"/>
                </a:lnTo>
                <a:lnTo>
                  <a:pt x="316" y="204"/>
                </a:lnTo>
                <a:lnTo>
                  <a:pt x="322" y="188"/>
                </a:lnTo>
                <a:lnTo>
                  <a:pt x="326" y="170"/>
                </a:lnTo>
                <a:lnTo>
                  <a:pt x="326" y="170"/>
                </a:lnTo>
                <a:lnTo>
                  <a:pt x="326" y="158"/>
                </a:lnTo>
                <a:lnTo>
                  <a:pt x="324" y="146"/>
                </a:lnTo>
                <a:lnTo>
                  <a:pt x="324" y="146"/>
                </a:lnTo>
                <a:lnTo>
                  <a:pt x="324" y="148"/>
                </a:lnTo>
                <a:lnTo>
                  <a:pt x="324" y="148"/>
                </a:lnTo>
                <a:lnTo>
                  <a:pt x="320" y="168"/>
                </a:lnTo>
                <a:lnTo>
                  <a:pt x="320" y="168"/>
                </a:lnTo>
                <a:lnTo>
                  <a:pt x="314" y="182"/>
                </a:lnTo>
                <a:lnTo>
                  <a:pt x="312" y="190"/>
                </a:lnTo>
                <a:lnTo>
                  <a:pt x="306" y="196"/>
                </a:lnTo>
                <a:lnTo>
                  <a:pt x="306" y="196"/>
                </a:lnTo>
                <a:lnTo>
                  <a:pt x="294" y="206"/>
                </a:lnTo>
                <a:lnTo>
                  <a:pt x="294" y="206"/>
                </a:lnTo>
                <a:lnTo>
                  <a:pt x="288" y="212"/>
                </a:lnTo>
                <a:lnTo>
                  <a:pt x="288" y="216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88" y="222"/>
                </a:lnTo>
                <a:lnTo>
                  <a:pt x="290" y="226"/>
                </a:lnTo>
                <a:lnTo>
                  <a:pt x="288" y="230"/>
                </a:lnTo>
                <a:lnTo>
                  <a:pt x="286" y="232"/>
                </a:lnTo>
                <a:lnTo>
                  <a:pt x="282" y="234"/>
                </a:lnTo>
                <a:lnTo>
                  <a:pt x="282" y="234"/>
                </a:lnTo>
                <a:lnTo>
                  <a:pt x="274" y="232"/>
                </a:lnTo>
                <a:lnTo>
                  <a:pt x="270" y="230"/>
                </a:lnTo>
                <a:lnTo>
                  <a:pt x="270" y="230"/>
                </a:lnTo>
                <a:lnTo>
                  <a:pt x="268" y="226"/>
                </a:lnTo>
                <a:lnTo>
                  <a:pt x="264" y="226"/>
                </a:lnTo>
                <a:lnTo>
                  <a:pt x="264" y="226"/>
                </a:lnTo>
                <a:lnTo>
                  <a:pt x="248" y="234"/>
                </a:lnTo>
                <a:lnTo>
                  <a:pt x="232" y="242"/>
                </a:lnTo>
                <a:lnTo>
                  <a:pt x="232" y="242"/>
                </a:lnTo>
                <a:lnTo>
                  <a:pt x="230" y="244"/>
                </a:lnTo>
                <a:lnTo>
                  <a:pt x="230" y="244"/>
                </a:lnTo>
                <a:lnTo>
                  <a:pt x="228" y="254"/>
                </a:lnTo>
                <a:lnTo>
                  <a:pt x="226" y="264"/>
                </a:lnTo>
                <a:lnTo>
                  <a:pt x="226" y="264"/>
                </a:lnTo>
                <a:lnTo>
                  <a:pt x="224" y="264"/>
                </a:lnTo>
                <a:lnTo>
                  <a:pt x="222" y="266"/>
                </a:lnTo>
                <a:lnTo>
                  <a:pt x="222" y="266"/>
                </a:lnTo>
                <a:lnTo>
                  <a:pt x="200" y="262"/>
                </a:lnTo>
                <a:lnTo>
                  <a:pt x="200" y="262"/>
                </a:lnTo>
                <a:lnTo>
                  <a:pt x="194" y="260"/>
                </a:lnTo>
                <a:lnTo>
                  <a:pt x="194" y="254"/>
                </a:lnTo>
                <a:lnTo>
                  <a:pt x="194" y="254"/>
                </a:lnTo>
                <a:lnTo>
                  <a:pt x="192" y="248"/>
                </a:lnTo>
                <a:lnTo>
                  <a:pt x="192" y="248"/>
                </a:lnTo>
                <a:lnTo>
                  <a:pt x="192" y="246"/>
                </a:lnTo>
                <a:lnTo>
                  <a:pt x="190" y="246"/>
                </a:lnTo>
                <a:lnTo>
                  <a:pt x="190" y="246"/>
                </a:lnTo>
                <a:lnTo>
                  <a:pt x="178" y="246"/>
                </a:lnTo>
                <a:lnTo>
                  <a:pt x="168" y="246"/>
                </a:lnTo>
                <a:lnTo>
                  <a:pt x="168" y="246"/>
                </a:lnTo>
                <a:lnTo>
                  <a:pt x="136" y="234"/>
                </a:lnTo>
                <a:lnTo>
                  <a:pt x="136" y="234"/>
                </a:lnTo>
                <a:lnTo>
                  <a:pt x="122" y="230"/>
                </a:lnTo>
                <a:lnTo>
                  <a:pt x="122" y="230"/>
                </a:lnTo>
                <a:close/>
                <a:moveTo>
                  <a:pt x="176" y="170"/>
                </a:moveTo>
                <a:lnTo>
                  <a:pt x="176" y="170"/>
                </a:lnTo>
                <a:lnTo>
                  <a:pt x="174" y="164"/>
                </a:lnTo>
                <a:lnTo>
                  <a:pt x="174" y="164"/>
                </a:lnTo>
                <a:lnTo>
                  <a:pt x="158" y="136"/>
                </a:lnTo>
                <a:lnTo>
                  <a:pt x="158" y="136"/>
                </a:lnTo>
                <a:lnTo>
                  <a:pt x="152" y="126"/>
                </a:lnTo>
                <a:lnTo>
                  <a:pt x="148" y="116"/>
                </a:lnTo>
                <a:lnTo>
                  <a:pt x="148" y="116"/>
                </a:lnTo>
                <a:lnTo>
                  <a:pt x="146" y="112"/>
                </a:lnTo>
                <a:lnTo>
                  <a:pt x="146" y="112"/>
                </a:lnTo>
                <a:lnTo>
                  <a:pt x="144" y="110"/>
                </a:lnTo>
                <a:lnTo>
                  <a:pt x="140" y="110"/>
                </a:lnTo>
                <a:lnTo>
                  <a:pt x="140" y="110"/>
                </a:lnTo>
                <a:lnTo>
                  <a:pt x="126" y="124"/>
                </a:lnTo>
                <a:lnTo>
                  <a:pt x="126" y="124"/>
                </a:lnTo>
                <a:lnTo>
                  <a:pt x="114" y="138"/>
                </a:lnTo>
                <a:lnTo>
                  <a:pt x="102" y="150"/>
                </a:lnTo>
                <a:lnTo>
                  <a:pt x="102" y="150"/>
                </a:lnTo>
                <a:lnTo>
                  <a:pt x="92" y="160"/>
                </a:lnTo>
                <a:lnTo>
                  <a:pt x="92" y="160"/>
                </a:lnTo>
                <a:lnTo>
                  <a:pt x="92" y="164"/>
                </a:lnTo>
                <a:lnTo>
                  <a:pt x="96" y="166"/>
                </a:lnTo>
                <a:lnTo>
                  <a:pt x="96" y="166"/>
                </a:lnTo>
                <a:lnTo>
                  <a:pt x="120" y="168"/>
                </a:lnTo>
                <a:lnTo>
                  <a:pt x="120" y="168"/>
                </a:lnTo>
                <a:lnTo>
                  <a:pt x="148" y="170"/>
                </a:lnTo>
                <a:lnTo>
                  <a:pt x="174" y="176"/>
                </a:lnTo>
                <a:lnTo>
                  <a:pt x="174" y="176"/>
                </a:lnTo>
                <a:lnTo>
                  <a:pt x="176" y="174"/>
                </a:lnTo>
                <a:lnTo>
                  <a:pt x="176" y="170"/>
                </a:lnTo>
                <a:lnTo>
                  <a:pt x="176" y="170"/>
                </a:lnTo>
                <a:close/>
                <a:moveTo>
                  <a:pt x="202" y="138"/>
                </a:moveTo>
                <a:lnTo>
                  <a:pt x="202" y="138"/>
                </a:lnTo>
                <a:lnTo>
                  <a:pt x="200" y="146"/>
                </a:lnTo>
                <a:lnTo>
                  <a:pt x="200" y="146"/>
                </a:lnTo>
                <a:lnTo>
                  <a:pt x="196" y="162"/>
                </a:lnTo>
                <a:lnTo>
                  <a:pt x="190" y="178"/>
                </a:lnTo>
                <a:lnTo>
                  <a:pt x="190" y="178"/>
                </a:lnTo>
                <a:lnTo>
                  <a:pt x="180" y="200"/>
                </a:lnTo>
                <a:lnTo>
                  <a:pt x="180" y="200"/>
                </a:lnTo>
                <a:lnTo>
                  <a:pt x="180" y="204"/>
                </a:lnTo>
                <a:lnTo>
                  <a:pt x="180" y="206"/>
                </a:lnTo>
                <a:lnTo>
                  <a:pt x="182" y="208"/>
                </a:lnTo>
                <a:lnTo>
                  <a:pt x="186" y="208"/>
                </a:lnTo>
                <a:lnTo>
                  <a:pt x="186" y="208"/>
                </a:lnTo>
                <a:lnTo>
                  <a:pt x="196" y="208"/>
                </a:lnTo>
                <a:lnTo>
                  <a:pt x="196" y="208"/>
                </a:lnTo>
                <a:lnTo>
                  <a:pt x="210" y="206"/>
                </a:lnTo>
                <a:lnTo>
                  <a:pt x="210" y="206"/>
                </a:lnTo>
                <a:lnTo>
                  <a:pt x="220" y="206"/>
                </a:lnTo>
                <a:lnTo>
                  <a:pt x="226" y="204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0" y="200"/>
                </a:lnTo>
                <a:lnTo>
                  <a:pt x="234" y="198"/>
                </a:lnTo>
                <a:lnTo>
                  <a:pt x="238" y="200"/>
                </a:lnTo>
                <a:lnTo>
                  <a:pt x="238" y="200"/>
                </a:lnTo>
                <a:lnTo>
                  <a:pt x="238" y="202"/>
                </a:lnTo>
                <a:lnTo>
                  <a:pt x="238" y="202"/>
                </a:lnTo>
                <a:lnTo>
                  <a:pt x="238" y="196"/>
                </a:lnTo>
                <a:lnTo>
                  <a:pt x="238" y="192"/>
                </a:lnTo>
                <a:lnTo>
                  <a:pt x="238" y="192"/>
                </a:lnTo>
                <a:lnTo>
                  <a:pt x="226" y="176"/>
                </a:lnTo>
                <a:lnTo>
                  <a:pt x="226" y="176"/>
                </a:lnTo>
                <a:lnTo>
                  <a:pt x="218" y="166"/>
                </a:lnTo>
                <a:lnTo>
                  <a:pt x="214" y="154"/>
                </a:lnTo>
                <a:lnTo>
                  <a:pt x="214" y="154"/>
                </a:lnTo>
                <a:lnTo>
                  <a:pt x="208" y="144"/>
                </a:lnTo>
                <a:lnTo>
                  <a:pt x="208" y="144"/>
                </a:lnTo>
                <a:lnTo>
                  <a:pt x="206" y="140"/>
                </a:lnTo>
                <a:lnTo>
                  <a:pt x="202" y="138"/>
                </a:lnTo>
                <a:lnTo>
                  <a:pt x="202" y="138"/>
                </a:lnTo>
                <a:close/>
                <a:moveTo>
                  <a:pt x="302" y="146"/>
                </a:moveTo>
                <a:lnTo>
                  <a:pt x="302" y="146"/>
                </a:lnTo>
                <a:lnTo>
                  <a:pt x="302" y="142"/>
                </a:lnTo>
                <a:lnTo>
                  <a:pt x="302" y="142"/>
                </a:lnTo>
                <a:lnTo>
                  <a:pt x="302" y="138"/>
                </a:lnTo>
                <a:lnTo>
                  <a:pt x="300" y="136"/>
                </a:lnTo>
                <a:lnTo>
                  <a:pt x="300" y="136"/>
                </a:lnTo>
                <a:lnTo>
                  <a:pt x="298" y="136"/>
                </a:lnTo>
                <a:lnTo>
                  <a:pt x="298" y="136"/>
                </a:lnTo>
                <a:lnTo>
                  <a:pt x="288" y="126"/>
                </a:lnTo>
                <a:lnTo>
                  <a:pt x="278" y="116"/>
                </a:lnTo>
                <a:lnTo>
                  <a:pt x="278" y="116"/>
                </a:lnTo>
                <a:lnTo>
                  <a:pt x="260" y="98"/>
                </a:lnTo>
                <a:lnTo>
                  <a:pt x="260" y="98"/>
                </a:lnTo>
                <a:lnTo>
                  <a:pt x="258" y="96"/>
                </a:lnTo>
                <a:lnTo>
                  <a:pt x="258" y="96"/>
                </a:lnTo>
                <a:lnTo>
                  <a:pt x="252" y="130"/>
                </a:lnTo>
                <a:lnTo>
                  <a:pt x="252" y="130"/>
                </a:lnTo>
                <a:lnTo>
                  <a:pt x="246" y="146"/>
                </a:lnTo>
                <a:lnTo>
                  <a:pt x="246" y="146"/>
                </a:lnTo>
                <a:lnTo>
                  <a:pt x="246" y="154"/>
                </a:lnTo>
                <a:lnTo>
                  <a:pt x="246" y="162"/>
                </a:lnTo>
                <a:lnTo>
                  <a:pt x="246" y="162"/>
                </a:lnTo>
                <a:lnTo>
                  <a:pt x="248" y="162"/>
                </a:lnTo>
                <a:lnTo>
                  <a:pt x="248" y="164"/>
                </a:lnTo>
                <a:lnTo>
                  <a:pt x="248" y="164"/>
                </a:lnTo>
                <a:lnTo>
                  <a:pt x="260" y="162"/>
                </a:lnTo>
                <a:lnTo>
                  <a:pt x="260" y="162"/>
                </a:lnTo>
                <a:lnTo>
                  <a:pt x="276" y="156"/>
                </a:lnTo>
                <a:lnTo>
                  <a:pt x="290" y="148"/>
                </a:lnTo>
                <a:lnTo>
                  <a:pt x="290" y="148"/>
                </a:lnTo>
                <a:lnTo>
                  <a:pt x="296" y="146"/>
                </a:lnTo>
                <a:lnTo>
                  <a:pt x="298" y="146"/>
                </a:lnTo>
                <a:lnTo>
                  <a:pt x="300" y="146"/>
                </a:lnTo>
                <a:lnTo>
                  <a:pt x="300" y="146"/>
                </a:lnTo>
                <a:lnTo>
                  <a:pt x="302" y="146"/>
                </a:lnTo>
                <a:lnTo>
                  <a:pt x="302" y="1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77">
            <a:extLst>
              <a:ext uri="{FF2B5EF4-FFF2-40B4-BE49-F238E27FC236}">
                <a16:creationId xmlns:a16="http://schemas.microsoft.com/office/drawing/2014/main" id="{F00856A3-26A8-4FCA-A8F8-EA3C4478E382}"/>
              </a:ext>
            </a:extLst>
          </p:cNvPr>
          <p:cNvSpPr>
            <a:spLocks noEditPoints="1"/>
          </p:cNvSpPr>
          <p:nvPr/>
        </p:nvSpPr>
        <p:spPr bwMode="auto">
          <a:xfrm rot="21362463">
            <a:off x="8535670" y="2287294"/>
            <a:ext cx="273913" cy="222873"/>
          </a:xfrm>
          <a:custGeom>
            <a:avLst/>
            <a:gdLst>
              <a:gd name="T0" fmla="*/ 0 w 322"/>
              <a:gd name="T1" fmla="*/ 118 h 262"/>
              <a:gd name="T2" fmla="*/ 18 w 322"/>
              <a:gd name="T3" fmla="*/ 62 h 262"/>
              <a:gd name="T4" fmla="*/ 64 w 322"/>
              <a:gd name="T5" fmla="*/ 38 h 262"/>
              <a:gd name="T6" fmla="*/ 108 w 322"/>
              <a:gd name="T7" fmla="*/ 54 h 262"/>
              <a:gd name="T8" fmla="*/ 136 w 322"/>
              <a:gd name="T9" fmla="*/ 52 h 262"/>
              <a:gd name="T10" fmla="*/ 148 w 322"/>
              <a:gd name="T11" fmla="*/ 12 h 262"/>
              <a:gd name="T12" fmla="*/ 158 w 322"/>
              <a:gd name="T13" fmla="*/ 2 h 262"/>
              <a:gd name="T14" fmla="*/ 160 w 322"/>
              <a:gd name="T15" fmla="*/ 48 h 262"/>
              <a:gd name="T16" fmla="*/ 194 w 322"/>
              <a:gd name="T17" fmla="*/ 54 h 262"/>
              <a:gd name="T18" fmla="*/ 240 w 322"/>
              <a:gd name="T19" fmla="*/ 20 h 262"/>
              <a:gd name="T20" fmla="*/ 284 w 322"/>
              <a:gd name="T21" fmla="*/ 32 h 262"/>
              <a:gd name="T22" fmla="*/ 318 w 322"/>
              <a:gd name="T23" fmla="*/ 80 h 262"/>
              <a:gd name="T24" fmla="*/ 312 w 322"/>
              <a:gd name="T25" fmla="*/ 166 h 262"/>
              <a:gd name="T26" fmla="*/ 260 w 322"/>
              <a:gd name="T27" fmla="*/ 236 h 262"/>
              <a:gd name="T28" fmla="*/ 222 w 322"/>
              <a:gd name="T29" fmla="*/ 240 h 262"/>
              <a:gd name="T30" fmla="*/ 184 w 322"/>
              <a:gd name="T31" fmla="*/ 260 h 262"/>
              <a:gd name="T32" fmla="*/ 128 w 322"/>
              <a:gd name="T33" fmla="*/ 250 h 262"/>
              <a:gd name="T34" fmla="*/ 96 w 322"/>
              <a:gd name="T35" fmla="*/ 256 h 262"/>
              <a:gd name="T36" fmla="*/ 48 w 322"/>
              <a:gd name="T37" fmla="*/ 226 h 262"/>
              <a:gd name="T38" fmla="*/ 4 w 322"/>
              <a:gd name="T39" fmla="*/ 146 h 262"/>
              <a:gd name="T40" fmla="*/ 92 w 322"/>
              <a:gd name="T41" fmla="*/ 186 h 262"/>
              <a:gd name="T42" fmla="*/ 78 w 322"/>
              <a:gd name="T43" fmla="*/ 182 h 262"/>
              <a:gd name="T44" fmla="*/ 64 w 322"/>
              <a:gd name="T45" fmla="*/ 160 h 262"/>
              <a:gd name="T46" fmla="*/ 68 w 322"/>
              <a:gd name="T47" fmla="*/ 180 h 262"/>
              <a:gd name="T48" fmla="*/ 102 w 322"/>
              <a:gd name="T49" fmla="*/ 214 h 262"/>
              <a:gd name="T50" fmla="*/ 108 w 322"/>
              <a:gd name="T51" fmla="*/ 204 h 262"/>
              <a:gd name="T52" fmla="*/ 126 w 322"/>
              <a:gd name="T53" fmla="*/ 218 h 262"/>
              <a:gd name="T54" fmla="*/ 144 w 322"/>
              <a:gd name="T55" fmla="*/ 228 h 262"/>
              <a:gd name="T56" fmla="*/ 190 w 322"/>
              <a:gd name="T57" fmla="*/ 224 h 262"/>
              <a:gd name="T58" fmla="*/ 196 w 322"/>
              <a:gd name="T59" fmla="*/ 208 h 262"/>
              <a:gd name="T60" fmla="*/ 218 w 322"/>
              <a:gd name="T61" fmla="*/ 198 h 262"/>
              <a:gd name="T62" fmla="*/ 242 w 322"/>
              <a:gd name="T63" fmla="*/ 172 h 262"/>
              <a:gd name="T64" fmla="*/ 256 w 322"/>
              <a:gd name="T65" fmla="*/ 124 h 262"/>
              <a:gd name="T66" fmla="*/ 250 w 322"/>
              <a:gd name="T67" fmla="*/ 132 h 262"/>
              <a:gd name="T68" fmla="*/ 226 w 322"/>
              <a:gd name="T69" fmla="*/ 166 h 262"/>
              <a:gd name="T70" fmla="*/ 226 w 322"/>
              <a:gd name="T71" fmla="*/ 180 h 262"/>
              <a:gd name="T72" fmla="*/ 210 w 322"/>
              <a:gd name="T73" fmla="*/ 178 h 262"/>
              <a:gd name="T74" fmla="*/ 180 w 322"/>
              <a:gd name="T75" fmla="*/ 192 h 262"/>
              <a:gd name="T76" fmla="*/ 174 w 322"/>
              <a:gd name="T77" fmla="*/ 208 h 262"/>
              <a:gd name="T78" fmla="*/ 150 w 322"/>
              <a:gd name="T79" fmla="*/ 194 h 262"/>
              <a:gd name="T80" fmla="*/ 132 w 322"/>
              <a:gd name="T81" fmla="*/ 192 h 262"/>
              <a:gd name="T82" fmla="*/ 138 w 322"/>
              <a:gd name="T83" fmla="*/ 134 h 262"/>
              <a:gd name="T84" fmla="*/ 118 w 322"/>
              <a:gd name="T85" fmla="*/ 98 h 262"/>
              <a:gd name="T86" fmla="*/ 110 w 322"/>
              <a:gd name="T87" fmla="*/ 86 h 262"/>
              <a:gd name="T88" fmla="*/ 72 w 322"/>
              <a:gd name="T89" fmla="*/ 126 h 262"/>
              <a:gd name="T90" fmla="*/ 94 w 322"/>
              <a:gd name="T91" fmla="*/ 132 h 262"/>
              <a:gd name="T92" fmla="*/ 138 w 322"/>
              <a:gd name="T93" fmla="*/ 134 h 262"/>
              <a:gd name="T94" fmla="*/ 148 w 322"/>
              <a:gd name="T95" fmla="*/ 140 h 262"/>
              <a:gd name="T96" fmla="*/ 146 w 322"/>
              <a:gd name="T97" fmla="*/ 164 h 262"/>
              <a:gd name="T98" fmla="*/ 172 w 322"/>
              <a:gd name="T99" fmla="*/ 160 h 262"/>
              <a:gd name="T100" fmla="*/ 186 w 322"/>
              <a:gd name="T101" fmla="*/ 156 h 262"/>
              <a:gd name="T102" fmla="*/ 186 w 322"/>
              <a:gd name="T103" fmla="*/ 150 h 262"/>
              <a:gd name="T104" fmla="*/ 162 w 322"/>
              <a:gd name="T105" fmla="*/ 112 h 262"/>
              <a:gd name="T106" fmla="*/ 236 w 322"/>
              <a:gd name="T107" fmla="*/ 114 h 262"/>
              <a:gd name="T108" fmla="*/ 234 w 322"/>
              <a:gd name="T109" fmla="*/ 106 h 262"/>
              <a:gd name="T110" fmla="*/ 204 w 322"/>
              <a:gd name="T111" fmla="*/ 76 h 262"/>
              <a:gd name="T112" fmla="*/ 194 w 322"/>
              <a:gd name="T113" fmla="*/ 114 h 262"/>
              <a:gd name="T114" fmla="*/ 204 w 322"/>
              <a:gd name="T115" fmla="*/ 126 h 262"/>
              <a:gd name="T116" fmla="*/ 236 w 322"/>
              <a:gd name="T117" fmla="*/ 114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22" h="262">
                <a:moveTo>
                  <a:pt x="2" y="136"/>
                </a:moveTo>
                <a:lnTo>
                  <a:pt x="2" y="136"/>
                </a:lnTo>
                <a:lnTo>
                  <a:pt x="0" y="120"/>
                </a:lnTo>
                <a:lnTo>
                  <a:pt x="0" y="120"/>
                </a:lnTo>
                <a:lnTo>
                  <a:pt x="0" y="118"/>
                </a:lnTo>
                <a:lnTo>
                  <a:pt x="0" y="118"/>
                </a:lnTo>
                <a:lnTo>
                  <a:pt x="0" y="104"/>
                </a:lnTo>
                <a:lnTo>
                  <a:pt x="0" y="104"/>
                </a:lnTo>
                <a:lnTo>
                  <a:pt x="2" y="92"/>
                </a:lnTo>
                <a:lnTo>
                  <a:pt x="6" y="82"/>
                </a:lnTo>
                <a:lnTo>
                  <a:pt x="10" y="72"/>
                </a:lnTo>
                <a:lnTo>
                  <a:pt x="18" y="62"/>
                </a:lnTo>
                <a:lnTo>
                  <a:pt x="18" y="62"/>
                </a:lnTo>
                <a:lnTo>
                  <a:pt x="24" y="56"/>
                </a:lnTo>
                <a:lnTo>
                  <a:pt x="32" y="50"/>
                </a:lnTo>
                <a:lnTo>
                  <a:pt x="50" y="42"/>
                </a:lnTo>
                <a:lnTo>
                  <a:pt x="50" y="42"/>
                </a:lnTo>
                <a:lnTo>
                  <a:pt x="64" y="38"/>
                </a:lnTo>
                <a:lnTo>
                  <a:pt x="76" y="38"/>
                </a:lnTo>
                <a:lnTo>
                  <a:pt x="76" y="38"/>
                </a:lnTo>
                <a:lnTo>
                  <a:pt x="86" y="40"/>
                </a:lnTo>
                <a:lnTo>
                  <a:pt x="94" y="42"/>
                </a:lnTo>
                <a:lnTo>
                  <a:pt x="102" y="48"/>
                </a:lnTo>
                <a:lnTo>
                  <a:pt x="108" y="54"/>
                </a:lnTo>
                <a:lnTo>
                  <a:pt x="108" y="54"/>
                </a:lnTo>
                <a:lnTo>
                  <a:pt x="116" y="62"/>
                </a:lnTo>
                <a:lnTo>
                  <a:pt x="116" y="62"/>
                </a:lnTo>
                <a:lnTo>
                  <a:pt x="134" y="54"/>
                </a:lnTo>
                <a:lnTo>
                  <a:pt x="134" y="54"/>
                </a:lnTo>
                <a:lnTo>
                  <a:pt x="136" y="52"/>
                </a:lnTo>
                <a:lnTo>
                  <a:pt x="138" y="48"/>
                </a:lnTo>
                <a:lnTo>
                  <a:pt x="138" y="48"/>
                </a:lnTo>
                <a:lnTo>
                  <a:pt x="140" y="28"/>
                </a:lnTo>
                <a:lnTo>
                  <a:pt x="144" y="20"/>
                </a:lnTo>
                <a:lnTo>
                  <a:pt x="148" y="12"/>
                </a:lnTo>
                <a:lnTo>
                  <a:pt x="148" y="12"/>
                </a:lnTo>
                <a:lnTo>
                  <a:pt x="156" y="0"/>
                </a:lnTo>
                <a:lnTo>
                  <a:pt x="156" y="0"/>
                </a:lnTo>
                <a:lnTo>
                  <a:pt x="156" y="0"/>
                </a:lnTo>
                <a:lnTo>
                  <a:pt x="156" y="0"/>
                </a:lnTo>
                <a:lnTo>
                  <a:pt x="158" y="2"/>
                </a:lnTo>
                <a:lnTo>
                  <a:pt x="158" y="2"/>
                </a:lnTo>
                <a:lnTo>
                  <a:pt x="172" y="10"/>
                </a:lnTo>
                <a:lnTo>
                  <a:pt x="172" y="10"/>
                </a:lnTo>
                <a:lnTo>
                  <a:pt x="168" y="20"/>
                </a:lnTo>
                <a:lnTo>
                  <a:pt x="164" y="28"/>
                </a:lnTo>
                <a:lnTo>
                  <a:pt x="162" y="38"/>
                </a:lnTo>
                <a:lnTo>
                  <a:pt x="160" y="48"/>
                </a:lnTo>
                <a:lnTo>
                  <a:pt x="160" y="48"/>
                </a:lnTo>
                <a:lnTo>
                  <a:pt x="178" y="50"/>
                </a:lnTo>
                <a:lnTo>
                  <a:pt x="192" y="54"/>
                </a:lnTo>
                <a:lnTo>
                  <a:pt x="192" y="54"/>
                </a:lnTo>
                <a:lnTo>
                  <a:pt x="194" y="54"/>
                </a:lnTo>
                <a:lnTo>
                  <a:pt x="194" y="54"/>
                </a:lnTo>
                <a:lnTo>
                  <a:pt x="204" y="38"/>
                </a:lnTo>
                <a:lnTo>
                  <a:pt x="204" y="38"/>
                </a:lnTo>
                <a:lnTo>
                  <a:pt x="212" y="30"/>
                </a:lnTo>
                <a:lnTo>
                  <a:pt x="220" y="24"/>
                </a:lnTo>
                <a:lnTo>
                  <a:pt x="230" y="20"/>
                </a:lnTo>
                <a:lnTo>
                  <a:pt x="240" y="20"/>
                </a:lnTo>
                <a:lnTo>
                  <a:pt x="240" y="20"/>
                </a:lnTo>
                <a:lnTo>
                  <a:pt x="252" y="20"/>
                </a:lnTo>
                <a:lnTo>
                  <a:pt x="264" y="22"/>
                </a:lnTo>
                <a:lnTo>
                  <a:pt x="274" y="26"/>
                </a:lnTo>
                <a:lnTo>
                  <a:pt x="284" y="32"/>
                </a:lnTo>
                <a:lnTo>
                  <a:pt x="284" y="32"/>
                </a:lnTo>
                <a:lnTo>
                  <a:pt x="294" y="38"/>
                </a:lnTo>
                <a:lnTo>
                  <a:pt x="302" y="46"/>
                </a:lnTo>
                <a:lnTo>
                  <a:pt x="308" y="56"/>
                </a:lnTo>
                <a:lnTo>
                  <a:pt x="314" y="68"/>
                </a:lnTo>
                <a:lnTo>
                  <a:pt x="314" y="68"/>
                </a:lnTo>
                <a:lnTo>
                  <a:pt x="318" y="80"/>
                </a:lnTo>
                <a:lnTo>
                  <a:pt x="322" y="94"/>
                </a:lnTo>
                <a:lnTo>
                  <a:pt x="322" y="108"/>
                </a:lnTo>
                <a:lnTo>
                  <a:pt x="322" y="122"/>
                </a:lnTo>
                <a:lnTo>
                  <a:pt x="322" y="122"/>
                </a:lnTo>
                <a:lnTo>
                  <a:pt x="318" y="144"/>
                </a:lnTo>
                <a:lnTo>
                  <a:pt x="312" y="166"/>
                </a:lnTo>
                <a:lnTo>
                  <a:pt x="302" y="186"/>
                </a:lnTo>
                <a:lnTo>
                  <a:pt x="292" y="206"/>
                </a:lnTo>
                <a:lnTo>
                  <a:pt x="292" y="206"/>
                </a:lnTo>
                <a:lnTo>
                  <a:pt x="278" y="222"/>
                </a:lnTo>
                <a:lnTo>
                  <a:pt x="270" y="230"/>
                </a:lnTo>
                <a:lnTo>
                  <a:pt x="260" y="236"/>
                </a:lnTo>
                <a:lnTo>
                  <a:pt x="260" y="236"/>
                </a:lnTo>
                <a:lnTo>
                  <a:pt x="250" y="240"/>
                </a:lnTo>
                <a:lnTo>
                  <a:pt x="242" y="242"/>
                </a:lnTo>
                <a:lnTo>
                  <a:pt x="232" y="242"/>
                </a:lnTo>
                <a:lnTo>
                  <a:pt x="222" y="240"/>
                </a:lnTo>
                <a:lnTo>
                  <a:pt x="222" y="240"/>
                </a:lnTo>
                <a:lnTo>
                  <a:pt x="220" y="240"/>
                </a:lnTo>
                <a:lnTo>
                  <a:pt x="220" y="240"/>
                </a:lnTo>
                <a:lnTo>
                  <a:pt x="204" y="252"/>
                </a:lnTo>
                <a:lnTo>
                  <a:pt x="204" y="252"/>
                </a:lnTo>
                <a:lnTo>
                  <a:pt x="194" y="256"/>
                </a:lnTo>
                <a:lnTo>
                  <a:pt x="184" y="260"/>
                </a:lnTo>
                <a:lnTo>
                  <a:pt x="172" y="262"/>
                </a:lnTo>
                <a:lnTo>
                  <a:pt x="160" y="262"/>
                </a:lnTo>
                <a:lnTo>
                  <a:pt x="160" y="262"/>
                </a:lnTo>
                <a:lnTo>
                  <a:pt x="144" y="258"/>
                </a:lnTo>
                <a:lnTo>
                  <a:pt x="128" y="250"/>
                </a:lnTo>
                <a:lnTo>
                  <a:pt x="128" y="250"/>
                </a:lnTo>
                <a:lnTo>
                  <a:pt x="126" y="250"/>
                </a:lnTo>
                <a:lnTo>
                  <a:pt x="126" y="250"/>
                </a:lnTo>
                <a:lnTo>
                  <a:pt x="118" y="254"/>
                </a:lnTo>
                <a:lnTo>
                  <a:pt x="110" y="256"/>
                </a:lnTo>
                <a:lnTo>
                  <a:pt x="104" y="258"/>
                </a:lnTo>
                <a:lnTo>
                  <a:pt x="96" y="256"/>
                </a:lnTo>
                <a:lnTo>
                  <a:pt x="96" y="256"/>
                </a:lnTo>
                <a:lnTo>
                  <a:pt x="86" y="254"/>
                </a:lnTo>
                <a:lnTo>
                  <a:pt x="76" y="248"/>
                </a:lnTo>
                <a:lnTo>
                  <a:pt x="58" y="236"/>
                </a:lnTo>
                <a:lnTo>
                  <a:pt x="58" y="236"/>
                </a:lnTo>
                <a:lnTo>
                  <a:pt x="48" y="226"/>
                </a:lnTo>
                <a:lnTo>
                  <a:pt x="38" y="216"/>
                </a:lnTo>
                <a:lnTo>
                  <a:pt x="24" y="194"/>
                </a:lnTo>
                <a:lnTo>
                  <a:pt x="24" y="194"/>
                </a:lnTo>
                <a:lnTo>
                  <a:pt x="12" y="170"/>
                </a:lnTo>
                <a:lnTo>
                  <a:pt x="4" y="146"/>
                </a:lnTo>
                <a:lnTo>
                  <a:pt x="4" y="146"/>
                </a:lnTo>
                <a:lnTo>
                  <a:pt x="2" y="136"/>
                </a:lnTo>
                <a:lnTo>
                  <a:pt x="2" y="136"/>
                </a:lnTo>
                <a:close/>
                <a:moveTo>
                  <a:pt x="94" y="180"/>
                </a:moveTo>
                <a:lnTo>
                  <a:pt x="94" y="180"/>
                </a:lnTo>
                <a:lnTo>
                  <a:pt x="94" y="184"/>
                </a:lnTo>
                <a:lnTo>
                  <a:pt x="92" y="186"/>
                </a:lnTo>
                <a:lnTo>
                  <a:pt x="90" y="186"/>
                </a:lnTo>
                <a:lnTo>
                  <a:pt x="86" y="186"/>
                </a:lnTo>
                <a:lnTo>
                  <a:pt x="86" y="186"/>
                </a:lnTo>
                <a:lnTo>
                  <a:pt x="80" y="182"/>
                </a:lnTo>
                <a:lnTo>
                  <a:pt x="80" y="182"/>
                </a:lnTo>
                <a:lnTo>
                  <a:pt x="78" y="182"/>
                </a:lnTo>
                <a:lnTo>
                  <a:pt x="78" y="180"/>
                </a:lnTo>
                <a:lnTo>
                  <a:pt x="78" y="180"/>
                </a:lnTo>
                <a:lnTo>
                  <a:pt x="80" y="174"/>
                </a:lnTo>
                <a:lnTo>
                  <a:pt x="76" y="168"/>
                </a:lnTo>
                <a:lnTo>
                  <a:pt x="76" y="168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6" y="172"/>
                </a:lnTo>
                <a:lnTo>
                  <a:pt x="66" y="172"/>
                </a:lnTo>
                <a:lnTo>
                  <a:pt x="68" y="180"/>
                </a:lnTo>
                <a:lnTo>
                  <a:pt x="72" y="188"/>
                </a:lnTo>
                <a:lnTo>
                  <a:pt x="82" y="202"/>
                </a:lnTo>
                <a:lnTo>
                  <a:pt x="82" y="202"/>
                </a:lnTo>
                <a:lnTo>
                  <a:pt x="86" y="206"/>
                </a:lnTo>
                <a:lnTo>
                  <a:pt x="90" y="208"/>
                </a:lnTo>
                <a:lnTo>
                  <a:pt x="102" y="214"/>
                </a:lnTo>
                <a:lnTo>
                  <a:pt x="102" y="214"/>
                </a:lnTo>
                <a:lnTo>
                  <a:pt x="102" y="206"/>
                </a:lnTo>
                <a:lnTo>
                  <a:pt x="102" y="206"/>
                </a:lnTo>
                <a:lnTo>
                  <a:pt x="104" y="204"/>
                </a:lnTo>
                <a:lnTo>
                  <a:pt x="108" y="204"/>
                </a:lnTo>
                <a:lnTo>
                  <a:pt x="108" y="204"/>
                </a:lnTo>
                <a:lnTo>
                  <a:pt x="116" y="208"/>
                </a:lnTo>
                <a:lnTo>
                  <a:pt x="116" y="208"/>
                </a:lnTo>
                <a:lnTo>
                  <a:pt x="120" y="210"/>
                </a:lnTo>
                <a:lnTo>
                  <a:pt x="126" y="210"/>
                </a:lnTo>
                <a:lnTo>
                  <a:pt x="126" y="210"/>
                </a:lnTo>
                <a:lnTo>
                  <a:pt x="126" y="218"/>
                </a:lnTo>
                <a:lnTo>
                  <a:pt x="126" y="218"/>
                </a:lnTo>
                <a:lnTo>
                  <a:pt x="128" y="224"/>
                </a:lnTo>
                <a:lnTo>
                  <a:pt x="134" y="228"/>
                </a:lnTo>
                <a:lnTo>
                  <a:pt x="134" y="228"/>
                </a:lnTo>
                <a:lnTo>
                  <a:pt x="144" y="228"/>
                </a:lnTo>
                <a:lnTo>
                  <a:pt x="144" y="228"/>
                </a:lnTo>
                <a:lnTo>
                  <a:pt x="156" y="228"/>
                </a:lnTo>
                <a:lnTo>
                  <a:pt x="156" y="228"/>
                </a:lnTo>
                <a:lnTo>
                  <a:pt x="168" y="228"/>
                </a:lnTo>
                <a:lnTo>
                  <a:pt x="180" y="228"/>
                </a:lnTo>
                <a:lnTo>
                  <a:pt x="180" y="228"/>
                </a:lnTo>
                <a:lnTo>
                  <a:pt x="190" y="224"/>
                </a:lnTo>
                <a:lnTo>
                  <a:pt x="190" y="224"/>
                </a:lnTo>
                <a:lnTo>
                  <a:pt x="194" y="222"/>
                </a:lnTo>
                <a:lnTo>
                  <a:pt x="194" y="218"/>
                </a:lnTo>
                <a:lnTo>
                  <a:pt x="194" y="218"/>
                </a:lnTo>
                <a:lnTo>
                  <a:pt x="196" y="208"/>
                </a:lnTo>
                <a:lnTo>
                  <a:pt x="196" y="208"/>
                </a:lnTo>
                <a:lnTo>
                  <a:pt x="198" y="202"/>
                </a:lnTo>
                <a:lnTo>
                  <a:pt x="202" y="200"/>
                </a:lnTo>
                <a:lnTo>
                  <a:pt x="202" y="200"/>
                </a:lnTo>
                <a:lnTo>
                  <a:pt x="210" y="200"/>
                </a:lnTo>
                <a:lnTo>
                  <a:pt x="218" y="198"/>
                </a:lnTo>
                <a:lnTo>
                  <a:pt x="218" y="198"/>
                </a:lnTo>
                <a:lnTo>
                  <a:pt x="224" y="198"/>
                </a:lnTo>
                <a:lnTo>
                  <a:pt x="230" y="194"/>
                </a:lnTo>
                <a:lnTo>
                  <a:pt x="230" y="194"/>
                </a:lnTo>
                <a:lnTo>
                  <a:pt x="236" y="184"/>
                </a:lnTo>
                <a:lnTo>
                  <a:pt x="236" y="184"/>
                </a:lnTo>
                <a:lnTo>
                  <a:pt x="242" y="172"/>
                </a:lnTo>
                <a:lnTo>
                  <a:pt x="248" y="160"/>
                </a:lnTo>
                <a:lnTo>
                  <a:pt x="248" y="160"/>
                </a:lnTo>
                <a:lnTo>
                  <a:pt x="252" y="148"/>
                </a:lnTo>
                <a:lnTo>
                  <a:pt x="256" y="134"/>
                </a:lnTo>
                <a:lnTo>
                  <a:pt x="256" y="134"/>
                </a:lnTo>
                <a:lnTo>
                  <a:pt x="256" y="124"/>
                </a:lnTo>
                <a:lnTo>
                  <a:pt x="254" y="114"/>
                </a:lnTo>
                <a:lnTo>
                  <a:pt x="254" y="114"/>
                </a:lnTo>
                <a:lnTo>
                  <a:pt x="254" y="116"/>
                </a:lnTo>
                <a:lnTo>
                  <a:pt x="254" y="116"/>
                </a:lnTo>
                <a:lnTo>
                  <a:pt x="250" y="132"/>
                </a:lnTo>
                <a:lnTo>
                  <a:pt x="250" y="132"/>
                </a:lnTo>
                <a:lnTo>
                  <a:pt x="246" y="144"/>
                </a:lnTo>
                <a:lnTo>
                  <a:pt x="240" y="154"/>
                </a:lnTo>
                <a:lnTo>
                  <a:pt x="240" y="154"/>
                </a:lnTo>
                <a:lnTo>
                  <a:pt x="230" y="162"/>
                </a:lnTo>
                <a:lnTo>
                  <a:pt x="230" y="162"/>
                </a:lnTo>
                <a:lnTo>
                  <a:pt x="226" y="166"/>
                </a:lnTo>
                <a:lnTo>
                  <a:pt x="226" y="170"/>
                </a:lnTo>
                <a:lnTo>
                  <a:pt x="226" y="174"/>
                </a:lnTo>
                <a:lnTo>
                  <a:pt x="226" y="174"/>
                </a:lnTo>
                <a:lnTo>
                  <a:pt x="226" y="174"/>
                </a:lnTo>
                <a:lnTo>
                  <a:pt x="226" y="174"/>
                </a:lnTo>
                <a:lnTo>
                  <a:pt x="226" y="180"/>
                </a:lnTo>
                <a:lnTo>
                  <a:pt x="220" y="182"/>
                </a:lnTo>
                <a:lnTo>
                  <a:pt x="220" y="182"/>
                </a:lnTo>
                <a:lnTo>
                  <a:pt x="216" y="182"/>
                </a:lnTo>
                <a:lnTo>
                  <a:pt x="212" y="180"/>
                </a:lnTo>
                <a:lnTo>
                  <a:pt x="212" y="180"/>
                </a:lnTo>
                <a:lnTo>
                  <a:pt x="210" y="178"/>
                </a:lnTo>
                <a:lnTo>
                  <a:pt x="206" y="178"/>
                </a:lnTo>
                <a:lnTo>
                  <a:pt x="206" y="178"/>
                </a:lnTo>
                <a:lnTo>
                  <a:pt x="194" y="184"/>
                </a:lnTo>
                <a:lnTo>
                  <a:pt x="182" y="190"/>
                </a:lnTo>
                <a:lnTo>
                  <a:pt x="182" y="190"/>
                </a:lnTo>
                <a:lnTo>
                  <a:pt x="180" y="192"/>
                </a:lnTo>
                <a:lnTo>
                  <a:pt x="180" y="192"/>
                </a:lnTo>
                <a:lnTo>
                  <a:pt x="176" y="206"/>
                </a:lnTo>
                <a:lnTo>
                  <a:pt x="176" y="206"/>
                </a:lnTo>
                <a:lnTo>
                  <a:pt x="176" y="208"/>
                </a:lnTo>
                <a:lnTo>
                  <a:pt x="174" y="208"/>
                </a:lnTo>
                <a:lnTo>
                  <a:pt x="174" y="208"/>
                </a:lnTo>
                <a:lnTo>
                  <a:pt x="156" y="206"/>
                </a:lnTo>
                <a:lnTo>
                  <a:pt x="156" y="206"/>
                </a:lnTo>
                <a:lnTo>
                  <a:pt x="152" y="204"/>
                </a:lnTo>
                <a:lnTo>
                  <a:pt x="152" y="198"/>
                </a:lnTo>
                <a:lnTo>
                  <a:pt x="152" y="198"/>
                </a:lnTo>
                <a:lnTo>
                  <a:pt x="150" y="194"/>
                </a:lnTo>
                <a:lnTo>
                  <a:pt x="150" y="194"/>
                </a:lnTo>
                <a:lnTo>
                  <a:pt x="150" y="192"/>
                </a:lnTo>
                <a:lnTo>
                  <a:pt x="148" y="192"/>
                </a:lnTo>
                <a:lnTo>
                  <a:pt x="148" y="192"/>
                </a:lnTo>
                <a:lnTo>
                  <a:pt x="140" y="194"/>
                </a:lnTo>
                <a:lnTo>
                  <a:pt x="132" y="192"/>
                </a:lnTo>
                <a:lnTo>
                  <a:pt x="132" y="192"/>
                </a:lnTo>
                <a:lnTo>
                  <a:pt x="106" y="184"/>
                </a:lnTo>
                <a:lnTo>
                  <a:pt x="106" y="184"/>
                </a:lnTo>
                <a:lnTo>
                  <a:pt x="94" y="180"/>
                </a:lnTo>
                <a:lnTo>
                  <a:pt x="94" y="180"/>
                </a:lnTo>
                <a:close/>
                <a:moveTo>
                  <a:pt x="138" y="134"/>
                </a:moveTo>
                <a:lnTo>
                  <a:pt x="138" y="134"/>
                </a:lnTo>
                <a:lnTo>
                  <a:pt x="136" y="130"/>
                </a:lnTo>
                <a:lnTo>
                  <a:pt x="136" y="130"/>
                </a:lnTo>
                <a:lnTo>
                  <a:pt x="122" y="106"/>
                </a:lnTo>
                <a:lnTo>
                  <a:pt x="122" y="106"/>
                </a:lnTo>
                <a:lnTo>
                  <a:pt x="118" y="98"/>
                </a:lnTo>
                <a:lnTo>
                  <a:pt x="116" y="92"/>
                </a:lnTo>
                <a:lnTo>
                  <a:pt x="116" y="92"/>
                </a:lnTo>
                <a:lnTo>
                  <a:pt x="114" y="86"/>
                </a:lnTo>
                <a:lnTo>
                  <a:pt x="114" y="86"/>
                </a:lnTo>
                <a:lnTo>
                  <a:pt x="112" y="86"/>
                </a:lnTo>
                <a:lnTo>
                  <a:pt x="110" y="86"/>
                </a:lnTo>
                <a:lnTo>
                  <a:pt x="110" y="86"/>
                </a:lnTo>
                <a:lnTo>
                  <a:pt x="98" y="98"/>
                </a:lnTo>
                <a:lnTo>
                  <a:pt x="98" y="98"/>
                </a:lnTo>
                <a:lnTo>
                  <a:pt x="78" y="118"/>
                </a:lnTo>
                <a:lnTo>
                  <a:pt x="78" y="118"/>
                </a:lnTo>
                <a:lnTo>
                  <a:pt x="72" y="126"/>
                </a:lnTo>
                <a:lnTo>
                  <a:pt x="72" y="126"/>
                </a:lnTo>
                <a:lnTo>
                  <a:pt x="72" y="128"/>
                </a:lnTo>
                <a:lnTo>
                  <a:pt x="74" y="130"/>
                </a:lnTo>
                <a:lnTo>
                  <a:pt x="74" y="130"/>
                </a:lnTo>
                <a:lnTo>
                  <a:pt x="94" y="132"/>
                </a:lnTo>
                <a:lnTo>
                  <a:pt x="94" y="132"/>
                </a:lnTo>
                <a:lnTo>
                  <a:pt x="114" y="134"/>
                </a:lnTo>
                <a:lnTo>
                  <a:pt x="136" y="138"/>
                </a:lnTo>
                <a:lnTo>
                  <a:pt x="136" y="138"/>
                </a:lnTo>
                <a:lnTo>
                  <a:pt x="138" y="136"/>
                </a:lnTo>
                <a:lnTo>
                  <a:pt x="138" y="134"/>
                </a:lnTo>
                <a:lnTo>
                  <a:pt x="138" y="134"/>
                </a:lnTo>
                <a:close/>
                <a:moveTo>
                  <a:pt x="158" y="108"/>
                </a:moveTo>
                <a:lnTo>
                  <a:pt x="158" y="108"/>
                </a:lnTo>
                <a:lnTo>
                  <a:pt x="156" y="114"/>
                </a:lnTo>
                <a:lnTo>
                  <a:pt x="156" y="114"/>
                </a:lnTo>
                <a:lnTo>
                  <a:pt x="154" y="128"/>
                </a:lnTo>
                <a:lnTo>
                  <a:pt x="148" y="140"/>
                </a:lnTo>
                <a:lnTo>
                  <a:pt x="148" y="140"/>
                </a:lnTo>
                <a:lnTo>
                  <a:pt x="142" y="156"/>
                </a:lnTo>
                <a:lnTo>
                  <a:pt x="142" y="156"/>
                </a:lnTo>
                <a:lnTo>
                  <a:pt x="142" y="162"/>
                </a:lnTo>
                <a:lnTo>
                  <a:pt x="142" y="164"/>
                </a:lnTo>
                <a:lnTo>
                  <a:pt x="146" y="164"/>
                </a:lnTo>
                <a:lnTo>
                  <a:pt x="146" y="164"/>
                </a:lnTo>
                <a:lnTo>
                  <a:pt x="154" y="164"/>
                </a:lnTo>
                <a:lnTo>
                  <a:pt x="154" y="164"/>
                </a:lnTo>
                <a:lnTo>
                  <a:pt x="164" y="162"/>
                </a:lnTo>
                <a:lnTo>
                  <a:pt x="164" y="162"/>
                </a:lnTo>
                <a:lnTo>
                  <a:pt x="172" y="160"/>
                </a:lnTo>
                <a:lnTo>
                  <a:pt x="180" y="156"/>
                </a:lnTo>
                <a:lnTo>
                  <a:pt x="180" y="156"/>
                </a:lnTo>
                <a:lnTo>
                  <a:pt x="180" y="156"/>
                </a:lnTo>
                <a:lnTo>
                  <a:pt x="180" y="156"/>
                </a:lnTo>
                <a:lnTo>
                  <a:pt x="182" y="156"/>
                </a:lnTo>
                <a:lnTo>
                  <a:pt x="186" y="156"/>
                </a:lnTo>
                <a:lnTo>
                  <a:pt x="186" y="156"/>
                </a:lnTo>
                <a:lnTo>
                  <a:pt x="186" y="158"/>
                </a:lnTo>
                <a:lnTo>
                  <a:pt x="186" y="158"/>
                </a:lnTo>
                <a:lnTo>
                  <a:pt x="186" y="154"/>
                </a:lnTo>
                <a:lnTo>
                  <a:pt x="186" y="150"/>
                </a:lnTo>
                <a:lnTo>
                  <a:pt x="186" y="150"/>
                </a:lnTo>
                <a:lnTo>
                  <a:pt x="178" y="138"/>
                </a:lnTo>
                <a:lnTo>
                  <a:pt x="178" y="138"/>
                </a:lnTo>
                <a:lnTo>
                  <a:pt x="172" y="130"/>
                </a:lnTo>
                <a:lnTo>
                  <a:pt x="166" y="122"/>
                </a:lnTo>
                <a:lnTo>
                  <a:pt x="166" y="122"/>
                </a:lnTo>
                <a:lnTo>
                  <a:pt x="162" y="112"/>
                </a:lnTo>
                <a:lnTo>
                  <a:pt x="162" y="112"/>
                </a:lnTo>
                <a:lnTo>
                  <a:pt x="160" y="110"/>
                </a:lnTo>
                <a:lnTo>
                  <a:pt x="158" y="108"/>
                </a:lnTo>
                <a:lnTo>
                  <a:pt x="158" y="108"/>
                </a:lnTo>
                <a:close/>
                <a:moveTo>
                  <a:pt x="236" y="114"/>
                </a:moveTo>
                <a:lnTo>
                  <a:pt x="236" y="114"/>
                </a:lnTo>
                <a:lnTo>
                  <a:pt x="236" y="110"/>
                </a:lnTo>
                <a:lnTo>
                  <a:pt x="236" y="110"/>
                </a:lnTo>
                <a:lnTo>
                  <a:pt x="238" y="108"/>
                </a:lnTo>
                <a:lnTo>
                  <a:pt x="236" y="106"/>
                </a:lnTo>
                <a:lnTo>
                  <a:pt x="236" y="106"/>
                </a:lnTo>
                <a:lnTo>
                  <a:pt x="234" y="106"/>
                </a:lnTo>
                <a:lnTo>
                  <a:pt x="234" y="106"/>
                </a:lnTo>
                <a:lnTo>
                  <a:pt x="226" y="98"/>
                </a:lnTo>
                <a:lnTo>
                  <a:pt x="218" y="90"/>
                </a:lnTo>
                <a:lnTo>
                  <a:pt x="218" y="90"/>
                </a:lnTo>
                <a:lnTo>
                  <a:pt x="204" y="76"/>
                </a:lnTo>
                <a:lnTo>
                  <a:pt x="204" y="76"/>
                </a:lnTo>
                <a:lnTo>
                  <a:pt x="202" y="74"/>
                </a:lnTo>
                <a:lnTo>
                  <a:pt x="202" y="74"/>
                </a:lnTo>
                <a:lnTo>
                  <a:pt x="198" y="102"/>
                </a:lnTo>
                <a:lnTo>
                  <a:pt x="198" y="102"/>
                </a:lnTo>
                <a:lnTo>
                  <a:pt x="194" y="114"/>
                </a:lnTo>
                <a:lnTo>
                  <a:pt x="194" y="114"/>
                </a:lnTo>
                <a:lnTo>
                  <a:pt x="192" y="120"/>
                </a:lnTo>
                <a:lnTo>
                  <a:pt x="192" y="126"/>
                </a:lnTo>
                <a:lnTo>
                  <a:pt x="192" y="126"/>
                </a:lnTo>
                <a:lnTo>
                  <a:pt x="194" y="128"/>
                </a:lnTo>
                <a:lnTo>
                  <a:pt x="194" y="128"/>
                </a:lnTo>
                <a:lnTo>
                  <a:pt x="204" y="126"/>
                </a:lnTo>
                <a:lnTo>
                  <a:pt x="204" y="126"/>
                </a:lnTo>
                <a:lnTo>
                  <a:pt x="216" y="122"/>
                </a:lnTo>
                <a:lnTo>
                  <a:pt x="228" y="116"/>
                </a:lnTo>
                <a:lnTo>
                  <a:pt x="228" y="116"/>
                </a:lnTo>
                <a:lnTo>
                  <a:pt x="232" y="114"/>
                </a:lnTo>
                <a:lnTo>
                  <a:pt x="236" y="114"/>
                </a:lnTo>
                <a:lnTo>
                  <a:pt x="236" y="114"/>
                </a:lnTo>
                <a:lnTo>
                  <a:pt x="236" y="114"/>
                </a:lnTo>
                <a:lnTo>
                  <a:pt x="236" y="114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72044" y="123998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39824B-888E-462B-9589-5E9B73A16B21}"/>
              </a:ext>
            </a:extLst>
          </p:cNvPr>
          <p:cNvSpPr txBox="1"/>
          <p:nvPr/>
        </p:nvSpPr>
        <p:spPr>
          <a:xfrm>
            <a:off x="4546698" y="2834670"/>
            <a:ext cx="30986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Hand Drawn Shapes" pitchFamily="50" charset="0"/>
              </a:rPr>
              <a:t>Finish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6A6A422-01D9-43E7-BACE-1E4EA429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4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  <a:noFill/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4B0F34A4-2CAD-4837-B4C7-5333F5D7193A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2F4C314-903E-4D34-8B96-1BABAAC29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78EA753-8B44-462E-B88E-37287FEA7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900" y="487387"/>
            <a:ext cx="8539347" cy="4867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932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5BAE2B54-122B-4D06-A973-435CBFB61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432" y="456060"/>
            <a:ext cx="6571130" cy="493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3C71B6D6-5F3E-4CA6-8521-F5E1D2472DCA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9B0FC6-0BDA-4AD8-8934-A05DE0E434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68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1E0F248-FFE7-419E-8869-A016003B7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73" y="613263"/>
            <a:ext cx="7309831" cy="37651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258BF5-B285-4AB0-BA6E-2D7EF8E830FE}"/>
              </a:ext>
            </a:extLst>
          </p:cNvPr>
          <p:cNvSpPr txBox="1"/>
          <p:nvPr/>
        </p:nvSpPr>
        <p:spPr>
          <a:xfrm>
            <a:off x="272550" y="4764096"/>
            <a:ext cx="8719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hlinkClick r:id="rId4"/>
              </a:rPr>
              <a:t>https://www.youtube.com/watch?v=wLHZ6dsVtm0</a:t>
            </a:r>
            <a:r>
              <a:rPr lang="en-US" altLang="ko-KR" sz="3200" dirty="0"/>
              <a:t> </a:t>
            </a:r>
            <a:endParaRPr lang="ko-KR" altLang="en-US" sz="3200" dirty="0"/>
          </a:p>
        </p:txBody>
      </p:sp>
      <p:sp>
        <p:nvSpPr>
          <p:cNvPr id="13" name="Freeform 59">
            <a:extLst>
              <a:ext uri="{FF2B5EF4-FFF2-40B4-BE49-F238E27FC236}">
                <a16:creationId xmlns:a16="http://schemas.microsoft.com/office/drawing/2014/main" id="{D88E9E87-1598-4CA7-B918-16D6B4FDBF26}"/>
              </a:ext>
            </a:extLst>
          </p:cNvPr>
          <p:cNvSpPr>
            <a:spLocks/>
          </p:cNvSpPr>
          <p:nvPr/>
        </p:nvSpPr>
        <p:spPr bwMode="auto">
          <a:xfrm>
            <a:off x="-66502" y="5504260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3DEE2BD-0758-4EC6-9842-5B6A6D8F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727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1FB832-3A7A-4EE7-A01E-2D25611079AD}"/>
              </a:ext>
            </a:extLst>
          </p:cNvPr>
          <p:cNvSpPr txBox="1"/>
          <p:nvPr/>
        </p:nvSpPr>
        <p:spPr>
          <a:xfrm>
            <a:off x="1072157" y="2609112"/>
            <a:ext cx="10847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카르네아데스의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판자</a:t>
            </a:r>
          </a:p>
        </p:txBody>
      </p:sp>
      <p:sp>
        <p:nvSpPr>
          <p:cNvPr id="12" name="Freeform 59">
            <a:extLst>
              <a:ext uri="{FF2B5EF4-FFF2-40B4-BE49-F238E27FC236}">
                <a16:creationId xmlns:a16="http://schemas.microsoft.com/office/drawing/2014/main" id="{47D6A1BB-B8F9-42B0-A55C-DAC175BCA6D8}"/>
              </a:ext>
            </a:extLst>
          </p:cNvPr>
          <p:cNvSpPr>
            <a:spLocks/>
          </p:cNvSpPr>
          <p:nvPr/>
        </p:nvSpPr>
        <p:spPr bwMode="auto">
          <a:xfrm>
            <a:off x="-66502" y="5495587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0AB8DF-A764-4D3F-A29C-055C6F80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177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66502" y="-66502"/>
            <a:ext cx="12336087" cy="6991004"/>
          </a:xfrm>
          <a:prstGeom prst="rect">
            <a:avLst/>
          </a:prstGeom>
          <a:solidFill>
            <a:srgbClr val="523D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1649" y="3275730"/>
            <a:ext cx="1503888" cy="150388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233" y="5324215"/>
            <a:ext cx="1503888" cy="150388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467FC93-56F2-4C8A-B7A3-B72DB3F36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160" y="406866"/>
            <a:ext cx="798195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59">
            <a:extLst>
              <a:ext uri="{FF2B5EF4-FFF2-40B4-BE49-F238E27FC236}">
                <a16:creationId xmlns:a16="http://schemas.microsoft.com/office/drawing/2014/main" id="{D1E2A6CA-F58E-4F05-92C0-5611172B23D8}"/>
              </a:ext>
            </a:extLst>
          </p:cNvPr>
          <p:cNvSpPr>
            <a:spLocks/>
          </p:cNvSpPr>
          <p:nvPr/>
        </p:nvSpPr>
        <p:spPr bwMode="auto">
          <a:xfrm>
            <a:off x="-66502" y="5508004"/>
            <a:ext cx="1558343" cy="1416498"/>
          </a:xfrm>
          <a:custGeom>
            <a:avLst/>
            <a:gdLst>
              <a:gd name="T0" fmla="*/ 1094 w 3186"/>
              <a:gd name="T1" fmla="*/ 648 h 2896"/>
              <a:gd name="T2" fmla="*/ 1162 w 3186"/>
              <a:gd name="T3" fmla="*/ 1290 h 2896"/>
              <a:gd name="T4" fmla="*/ 1458 w 3186"/>
              <a:gd name="T5" fmla="*/ 1638 h 2896"/>
              <a:gd name="T6" fmla="*/ 1748 w 3186"/>
              <a:gd name="T7" fmla="*/ 1380 h 2896"/>
              <a:gd name="T8" fmla="*/ 1508 w 3186"/>
              <a:gd name="T9" fmla="*/ 1068 h 2896"/>
              <a:gd name="T10" fmla="*/ 1418 w 3186"/>
              <a:gd name="T11" fmla="*/ 1194 h 2896"/>
              <a:gd name="T12" fmla="*/ 1616 w 3186"/>
              <a:gd name="T13" fmla="*/ 980 h 2896"/>
              <a:gd name="T14" fmla="*/ 1274 w 3186"/>
              <a:gd name="T15" fmla="*/ 850 h 2896"/>
              <a:gd name="T16" fmla="*/ 1640 w 3186"/>
              <a:gd name="T17" fmla="*/ 822 h 2896"/>
              <a:gd name="T18" fmla="*/ 1704 w 3186"/>
              <a:gd name="T19" fmla="*/ 744 h 2896"/>
              <a:gd name="T20" fmla="*/ 1834 w 3186"/>
              <a:gd name="T21" fmla="*/ 1392 h 2896"/>
              <a:gd name="T22" fmla="*/ 2122 w 3186"/>
              <a:gd name="T23" fmla="*/ 1332 h 2896"/>
              <a:gd name="T24" fmla="*/ 2388 w 3186"/>
              <a:gd name="T25" fmla="*/ 834 h 2896"/>
              <a:gd name="T26" fmla="*/ 2572 w 3186"/>
              <a:gd name="T27" fmla="*/ 588 h 2896"/>
              <a:gd name="T28" fmla="*/ 2456 w 3186"/>
              <a:gd name="T29" fmla="*/ 946 h 2896"/>
              <a:gd name="T30" fmla="*/ 2848 w 3186"/>
              <a:gd name="T31" fmla="*/ 752 h 2896"/>
              <a:gd name="T32" fmla="*/ 2990 w 3186"/>
              <a:gd name="T33" fmla="*/ 686 h 2896"/>
              <a:gd name="T34" fmla="*/ 3030 w 3186"/>
              <a:gd name="T35" fmla="*/ 1146 h 2896"/>
              <a:gd name="T36" fmla="*/ 3080 w 3186"/>
              <a:gd name="T37" fmla="*/ 1174 h 2896"/>
              <a:gd name="T38" fmla="*/ 2780 w 3186"/>
              <a:gd name="T39" fmla="*/ 952 h 2896"/>
              <a:gd name="T40" fmla="*/ 2374 w 3186"/>
              <a:gd name="T41" fmla="*/ 1184 h 2896"/>
              <a:gd name="T42" fmla="*/ 2690 w 3186"/>
              <a:gd name="T43" fmla="*/ 1316 h 2896"/>
              <a:gd name="T44" fmla="*/ 2726 w 3186"/>
              <a:gd name="T45" fmla="*/ 1410 h 2896"/>
              <a:gd name="T46" fmla="*/ 2408 w 3186"/>
              <a:gd name="T47" fmla="*/ 1536 h 2896"/>
              <a:gd name="T48" fmla="*/ 2318 w 3186"/>
              <a:gd name="T49" fmla="*/ 1572 h 2896"/>
              <a:gd name="T50" fmla="*/ 2260 w 3186"/>
              <a:gd name="T51" fmla="*/ 1306 h 2896"/>
              <a:gd name="T52" fmla="*/ 1850 w 3186"/>
              <a:gd name="T53" fmla="*/ 1508 h 2896"/>
              <a:gd name="T54" fmla="*/ 1812 w 3186"/>
              <a:gd name="T55" fmla="*/ 2068 h 2896"/>
              <a:gd name="T56" fmla="*/ 2176 w 3186"/>
              <a:gd name="T57" fmla="*/ 2124 h 2896"/>
              <a:gd name="T58" fmla="*/ 2590 w 3186"/>
              <a:gd name="T59" fmla="*/ 1936 h 2896"/>
              <a:gd name="T60" fmla="*/ 2634 w 3186"/>
              <a:gd name="T61" fmla="*/ 2056 h 2896"/>
              <a:gd name="T62" fmla="*/ 2728 w 3186"/>
              <a:gd name="T63" fmla="*/ 2172 h 2896"/>
              <a:gd name="T64" fmla="*/ 2292 w 3186"/>
              <a:gd name="T65" fmla="*/ 2166 h 2896"/>
              <a:gd name="T66" fmla="*/ 2544 w 3186"/>
              <a:gd name="T67" fmla="*/ 2494 h 2896"/>
              <a:gd name="T68" fmla="*/ 1980 w 3186"/>
              <a:gd name="T69" fmla="*/ 2278 h 2896"/>
              <a:gd name="T70" fmla="*/ 1742 w 3186"/>
              <a:gd name="T71" fmla="*/ 2632 h 2896"/>
              <a:gd name="T72" fmla="*/ 1310 w 3186"/>
              <a:gd name="T73" fmla="*/ 2896 h 2896"/>
              <a:gd name="T74" fmla="*/ 1514 w 3186"/>
              <a:gd name="T75" fmla="*/ 2334 h 2896"/>
              <a:gd name="T76" fmla="*/ 1306 w 3186"/>
              <a:gd name="T77" fmla="*/ 1782 h 2896"/>
              <a:gd name="T78" fmla="*/ 876 w 3186"/>
              <a:gd name="T79" fmla="*/ 1960 h 2896"/>
              <a:gd name="T80" fmla="*/ 818 w 3186"/>
              <a:gd name="T81" fmla="*/ 1988 h 2896"/>
              <a:gd name="T82" fmla="*/ 518 w 3186"/>
              <a:gd name="T83" fmla="*/ 2048 h 2896"/>
              <a:gd name="T84" fmla="*/ 482 w 3186"/>
              <a:gd name="T85" fmla="*/ 2014 h 2896"/>
              <a:gd name="T86" fmla="*/ 282 w 3186"/>
              <a:gd name="T87" fmla="*/ 1938 h 2896"/>
              <a:gd name="T88" fmla="*/ 518 w 3186"/>
              <a:gd name="T89" fmla="*/ 1654 h 2896"/>
              <a:gd name="T90" fmla="*/ 22 w 3186"/>
              <a:gd name="T91" fmla="*/ 1310 h 2896"/>
              <a:gd name="T92" fmla="*/ 294 w 3186"/>
              <a:gd name="T93" fmla="*/ 1070 h 2896"/>
              <a:gd name="T94" fmla="*/ 352 w 3186"/>
              <a:gd name="T95" fmla="*/ 1298 h 2896"/>
              <a:gd name="T96" fmla="*/ 468 w 3186"/>
              <a:gd name="T97" fmla="*/ 1204 h 2896"/>
              <a:gd name="T98" fmla="*/ 496 w 3186"/>
              <a:gd name="T99" fmla="*/ 1422 h 2896"/>
              <a:gd name="T100" fmla="*/ 562 w 3186"/>
              <a:gd name="T101" fmla="*/ 1530 h 2896"/>
              <a:gd name="T102" fmla="*/ 840 w 3186"/>
              <a:gd name="T103" fmla="*/ 1772 h 2896"/>
              <a:gd name="T104" fmla="*/ 1044 w 3186"/>
              <a:gd name="T105" fmla="*/ 1426 h 2896"/>
              <a:gd name="T106" fmla="*/ 1026 w 3186"/>
              <a:gd name="T107" fmla="*/ 1370 h 2896"/>
              <a:gd name="T108" fmla="*/ 724 w 3186"/>
              <a:gd name="T109" fmla="*/ 984 h 2896"/>
              <a:gd name="T110" fmla="*/ 864 w 3186"/>
              <a:gd name="T111" fmla="*/ 1020 h 2896"/>
              <a:gd name="T112" fmla="*/ 942 w 3186"/>
              <a:gd name="T113" fmla="*/ 714 h 2896"/>
              <a:gd name="T114" fmla="*/ 1006 w 3186"/>
              <a:gd name="T115" fmla="*/ 956 h 2896"/>
              <a:gd name="T116" fmla="*/ 1068 w 3186"/>
              <a:gd name="T117" fmla="*/ 1176 h 2896"/>
              <a:gd name="T118" fmla="*/ 1042 w 3186"/>
              <a:gd name="T119" fmla="*/ 494 h 2896"/>
              <a:gd name="T120" fmla="*/ 1070 w 3186"/>
              <a:gd name="T121" fmla="*/ 348 h 2896"/>
              <a:gd name="T122" fmla="*/ 1374 w 3186"/>
              <a:gd name="T123" fmla="*/ 0 h 2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186" h="2896">
                <a:moveTo>
                  <a:pt x="1374" y="0"/>
                </a:moveTo>
                <a:lnTo>
                  <a:pt x="1374" y="0"/>
                </a:lnTo>
                <a:lnTo>
                  <a:pt x="1378" y="50"/>
                </a:lnTo>
                <a:lnTo>
                  <a:pt x="1382" y="100"/>
                </a:lnTo>
                <a:lnTo>
                  <a:pt x="1382" y="100"/>
                </a:lnTo>
                <a:lnTo>
                  <a:pt x="1384" y="150"/>
                </a:lnTo>
                <a:lnTo>
                  <a:pt x="1384" y="198"/>
                </a:lnTo>
                <a:lnTo>
                  <a:pt x="1384" y="198"/>
                </a:lnTo>
                <a:lnTo>
                  <a:pt x="1382" y="212"/>
                </a:lnTo>
                <a:lnTo>
                  <a:pt x="1378" y="220"/>
                </a:lnTo>
                <a:lnTo>
                  <a:pt x="1374" y="226"/>
                </a:lnTo>
                <a:lnTo>
                  <a:pt x="1374" y="226"/>
                </a:lnTo>
                <a:lnTo>
                  <a:pt x="1172" y="468"/>
                </a:lnTo>
                <a:lnTo>
                  <a:pt x="1172" y="468"/>
                </a:lnTo>
                <a:lnTo>
                  <a:pt x="1156" y="488"/>
                </a:lnTo>
                <a:lnTo>
                  <a:pt x="1142" y="508"/>
                </a:lnTo>
                <a:lnTo>
                  <a:pt x="1128" y="528"/>
                </a:lnTo>
                <a:lnTo>
                  <a:pt x="1118" y="550"/>
                </a:lnTo>
                <a:lnTo>
                  <a:pt x="1108" y="574"/>
                </a:lnTo>
                <a:lnTo>
                  <a:pt x="1100" y="598"/>
                </a:lnTo>
                <a:lnTo>
                  <a:pt x="1096" y="622"/>
                </a:lnTo>
                <a:lnTo>
                  <a:pt x="1094" y="648"/>
                </a:lnTo>
                <a:lnTo>
                  <a:pt x="1094" y="648"/>
                </a:lnTo>
                <a:lnTo>
                  <a:pt x="1094" y="690"/>
                </a:lnTo>
                <a:lnTo>
                  <a:pt x="1100" y="730"/>
                </a:lnTo>
                <a:lnTo>
                  <a:pt x="1108" y="768"/>
                </a:lnTo>
                <a:lnTo>
                  <a:pt x="1118" y="808"/>
                </a:lnTo>
                <a:lnTo>
                  <a:pt x="1118" y="808"/>
                </a:lnTo>
                <a:lnTo>
                  <a:pt x="1134" y="866"/>
                </a:lnTo>
                <a:lnTo>
                  <a:pt x="1152" y="924"/>
                </a:lnTo>
                <a:lnTo>
                  <a:pt x="1152" y="924"/>
                </a:lnTo>
                <a:lnTo>
                  <a:pt x="1162" y="956"/>
                </a:lnTo>
                <a:lnTo>
                  <a:pt x="1170" y="990"/>
                </a:lnTo>
                <a:lnTo>
                  <a:pt x="1176" y="1022"/>
                </a:lnTo>
                <a:lnTo>
                  <a:pt x="1178" y="1056"/>
                </a:lnTo>
                <a:lnTo>
                  <a:pt x="1180" y="1090"/>
                </a:lnTo>
                <a:lnTo>
                  <a:pt x="1178" y="1122"/>
                </a:lnTo>
                <a:lnTo>
                  <a:pt x="1174" y="1156"/>
                </a:lnTo>
                <a:lnTo>
                  <a:pt x="1166" y="1190"/>
                </a:lnTo>
                <a:lnTo>
                  <a:pt x="1166" y="1190"/>
                </a:lnTo>
                <a:lnTo>
                  <a:pt x="1160" y="1222"/>
                </a:lnTo>
                <a:lnTo>
                  <a:pt x="1158" y="1238"/>
                </a:lnTo>
                <a:lnTo>
                  <a:pt x="1158" y="1254"/>
                </a:lnTo>
                <a:lnTo>
                  <a:pt x="1158" y="1254"/>
                </a:lnTo>
                <a:lnTo>
                  <a:pt x="1158" y="1272"/>
                </a:lnTo>
                <a:lnTo>
                  <a:pt x="1162" y="1290"/>
                </a:lnTo>
                <a:lnTo>
                  <a:pt x="1164" y="1308"/>
                </a:lnTo>
                <a:lnTo>
                  <a:pt x="1170" y="1326"/>
                </a:lnTo>
                <a:lnTo>
                  <a:pt x="1170" y="1326"/>
                </a:lnTo>
                <a:lnTo>
                  <a:pt x="1186" y="1366"/>
                </a:lnTo>
                <a:lnTo>
                  <a:pt x="1202" y="1406"/>
                </a:lnTo>
                <a:lnTo>
                  <a:pt x="1218" y="1446"/>
                </a:lnTo>
                <a:lnTo>
                  <a:pt x="1234" y="1486"/>
                </a:lnTo>
                <a:lnTo>
                  <a:pt x="1234" y="1486"/>
                </a:lnTo>
                <a:lnTo>
                  <a:pt x="1240" y="1500"/>
                </a:lnTo>
                <a:lnTo>
                  <a:pt x="1246" y="1514"/>
                </a:lnTo>
                <a:lnTo>
                  <a:pt x="1254" y="1526"/>
                </a:lnTo>
                <a:lnTo>
                  <a:pt x="1262" y="1536"/>
                </a:lnTo>
                <a:lnTo>
                  <a:pt x="1272" y="1544"/>
                </a:lnTo>
                <a:lnTo>
                  <a:pt x="1282" y="1554"/>
                </a:lnTo>
                <a:lnTo>
                  <a:pt x="1294" y="1560"/>
                </a:lnTo>
                <a:lnTo>
                  <a:pt x="1308" y="1566"/>
                </a:lnTo>
                <a:lnTo>
                  <a:pt x="1308" y="1566"/>
                </a:lnTo>
                <a:lnTo>
                  <a:pt x="1402" y="1602"/>
                </a:lnTo>
                <a:lnTo>
                  <a:pt x="1402" y="1602"/>
                </a:lnTo>
                <a:lnTo>
                  <a:pt x="1426" y="1614"/>
                </a:lnTo>
                <a:lnTo>
                  <a:pt x="1438" y="1622"/>
                </a:lnTo>
                <a:lnTo>
                  <a:pt x="1448" y="1630"/>
                </a:lnTo>
                <a:lnTo>
                  <a:pt x="1458" y="1638"/>
                </a:lnTo>
                <a:lnTo>
                  <a:pt x="1468" y="1648"/>
                </a:lnTo>
                <a:lnTo>
                  <a:pt x="1476" y="1660"/>
                </a:lnTo>
                <a:lnTo>
                  <a:pt x="1484" y="1674"/>
                </a:lnTo>
                <a:lnTo>
                  <a:pt x="1484" y="1674"/>
                </a:lnTo>
                <a:lnTo>
                  <a:pt x="1492" y="1692"/>
                </a:lnTo>
                <a:lnTo>
                  <a:pt x="1500" y="1704"/>
                </a:lnTo>
                <a:lnTo>
                  <a:pt x="1506" y="1710"/>
                </a:lnTo>
                <a:lnTo>
                  <a:pt x="1512" y="1712"/>
                </a:lnTo>
                <a:lnTo>
                  <a:pt x="1518" y="1710"/>
                </a:lnTo>
                <a:lnTo>
                  <a:pt x="1526" y="1702"/>
                </a:lnTo>
                <a:lnTo>
                  <a:pt x="1544" y="1680"/>
                </a:lnTo>
                <a:lnTo>
                  <a:pt x="1544" y="1680"/>
                </a:lnTo>
                <a:lnTo>
                  <a:pt x="1590" y="1620"/>
                </a:lnTo>
                <a:lnTo>
                  <a:pt x="1636" y="1560"/>
                </a:lnTo>
                <a:lnTo>
                  <a:pt x="1656" y="1530"/>
                </a:lnTo>
                <a:lnTo>
                  <a:pt x="1676" y="1498"/>
                </a:lnTo>
                <a:lnTo>
                  <a:pt x="1696" y="1464"/>
                </a:lnTo>
                <a:lnTo>
                  <a:pt x="1712" y="1430"/>
                </a:lnTo>
                <a:lnTo>
                  <a:pt x="1712" y="1430"/>
                </a:lnTo>
                <a:lnTo>
                  <a:pt x="1722" y="1414"/>
                </a:lnTo>
                <a:lnTo>
                  <a:pt x="1734" y="1398"/>
                </a:lnTo>
                <a:lnTo>
                  <a:pt x="1734" y="1398"/>
                </a:lnTo>
                <a:lnTo>
                  <a:pt x="1748" y="1380"/>
                </a:lnTo>
                <a:lnTo>
                  <a:pt x="1758" y="1362"/>
                </a:lnTo>
                <a:lnTo>
                  <a:pt x="1766" y="1344"/>
                </a:lnTo>
                <a:lnTo>
                  <a:pt x="1772" y="1326"/>
                </a:lnTo>
                <a:lnTo>
                  <a:pt x="1774" y="1306"/>
                </a:lnTo>
                <a:lnTo>
                  <a:pt x="1774" y="1286"/>
                </a:lnTo>
                <a:lnTo>
                  <a:pt x="1774" y="1264"/>
                </a:lnTo>
                <a:lnTo>
                  <a:pt x="1770" y="1244"/>
                </a:lnTo>
                <a:lnTo>
                  <a:pt x="1770" y="1244"/>
                </a:lnTo>
                <a:lnTo>
                  <a:pt x="1762" y="1200"/>
                </a:lnTo>
                <a:lnTo>
                  <a:pt x="1750" y="1158"/>
                </a:lnTo>
                <a:lnTo>
                  <a:pt x="1750" y="1158"/>
                </a:lnTo>
                <a:lnTo>
                  <a:pt x="1726" y="1092"/>
                </a:lnTo>
                <a:lnTo>
                  <a:pt x="1700" y="1024"/>
                </a:lnTo>
                <a:lnTo>
                  <a:pt x="1700" y="1024"/>
                </a:lnTo>
                <a:lnTo>
                  <a:pt x="1638" y="1024"/>
                </a:lnTo>
                <a:lnTo>
                  <a:pt x="1576" y="1024"/>
                </a:lnTo>
                <a:lnTo>
                  <a:pt x="1576" y="1024"/>
                </a:lnTo>
                <a:lnTo>
                  <a:pt x="1558" y="1026"/>
                </a:lnTo>
                <a:lnTo>
                  <a:pt x="1542" y="1032"/>
                </a:lnTo>
                <a:lnTo>
                  <a:pt x="1530" y="1040"/>
                </a:lnTo>
                <a:lnTo>
                  <a:pt x="1518" y="1054"/>
                </a:lnTo>
                <a:lnTo>
                  <a:pt x="1518" y="1054"/>
                </a:lnTo>
                <a:lnTo>
                  <a:pt x="1508" y="1068"/>
                </a:lnTo>
                <a:lnTo>
                  <a:pt x="1498" y="1084"/>
                </a:lnTo>
                <a:lnTo>
                  <a:pt x="1492" y="1100"/>
                </a:lnTo>
                <a:lnTo>
                  <a:pt x="1488" y="1116"/>
                </a:lnTo>
                <a:lnTo>
                  <a:pt x="1484" y="1134"/>
                </a:lnTo>
                <a:lnTo>
                  <a:pt x="1482" y="1150"/>
                </a:lnTo>
                <a:lnTo>
                  <a:pt x="1482" y="1168"/>
                </a:lnTo>
                <a:lnTo>
                  <a:pt x="1482" y="1186"/>
                </a:lnTo>
                <a:lnTo>
                  <a:pt x="1482" y="1186"/>
                </a:lnTo>
                <a:lnTo>
                  <a:pt x="1492" y="1280"/>
                </a:lnTo>
                <a:lnTo>
                  <a:pt x="1502" y="1376"/>
                </a:lnTo>
                <a:lnTo>
                  <a:pt x="1502" y="1376"/>
                </a:lnTo>
                <a:lnTo>
                  <a:pt x="1478" y="1342"/>
                </a:lnTo>
                <a:lnTo>
                  <a:pt x="1478" y="1342"/>
                </a:lnTo>
                <a:lnTo>
                  <a:pt x="1452" y="1302"/>
                </a:lnTo>
                <a:lnTo>
                  <a:pt x="1440" y="1280"/>
                </a:lnTo>
                <a:lnTo>
                  <a:pt x="1428" y="1260"/>
                </a:lnTo>
                <a:lnTo>
                  <a:pt x="1428" y="1260"/>
                </a:lnTo>
                <a:lnTo>
                  <a:pt x="1422" y="1248"/>
                </a:lnTo>
                <a:lnTo>
                  <a:pt x="1418" y="1238"/>
                </a:lnTo>
                <a:lnTo>
                  <a:pt x="1416" y="1226"/>
                </a:lnTo>
                <a:lnTo>
                  <a:pt x="1416" y="1216"/>
                </a:lnTo>
                <a:lnTo>
                  <a:pt x="1416" y="1204"/>
                </a:lnTo>
                <a:lnTo>
                  <a:pt x="1418" y="1194"/>
                </a:lnTo>
                <a:lnTo>
                  <a:pt x="1426" y="1170"/>
                </a:lnTo>
                <a:lnTo>
                  <a:pt x="1426" y="1170"/>
                </a:lnTo>
                <a:lnTo>
                  <a:pt x="1426" y="1190"/>
                </a:lnTo>
                <a:lnTo>
                  <a:pt x="1426" y="1190"/>
                </a:lnTo>
                <a:lnTo>
                  <a:pt x="1432" y="1192"/>
                </a:lnTo>
                <a:lnTo>
                  <a:pt x="1432" y="1192"/>
                </a:lnTo>
                <a:lnTo>
                  <a:pt x="1438" y="1128"/>
                </a:lnTo>
                <a:lnTo>
                  <a:pt x="1438" y="1128"/>
                </a:lnTo>
                <a:lnTo>
                  <a:pt x="1362" y="1150"/>
                </a:lnTo>
                <a:lnTo>
                  <a:pt x="1362" y="1150"/>
                </a:lnTo>
                <a:lnTo>
                  <a:pt x="1358" y="1144"/>
                </a:lnTo>
                <a:lnTo>
                  <a:pt x="1358" y="1144"/>
                </a:lnTo>
                <a:lnTo>
                  <a:pt x="1408" y="1110"/>
                </a:lnTo>
                <a:lnTo>
                  <a:pt x="1432" y="1092"/>
                </a:lnTo>
                <a:lnTo>
                  <a:pt x="1456" y="1074"/>
                </a:lnTo>
                <a:lnTo>
                  <a:pt x="1478" y="1054"/>
                </a:lnTo>
                <a:lnTo>
                  <a:pt x="1498" y="1032"/>
                </a:lnTo>
                <a:lnTo>
                  <a:pt x="1514" y="1008"/>
                </a:lnTo>
                <a:lnTo>
                  <a:pt x="1528" y="980"/>
                </a:lnTo>
                <a:lnTo>
                  <a:pt x="1528" y="980"/>
                </a:lnTo>
                <a:lnTo>
                  <a:pt x="1572" y="980"/>
                </a:lnTo>
                <a:lnTo>
                  <a:pt x="1616" y="980"/>
                </a:lnTo>
                <a:lnTo>
                  <a:pt x="1616" y="980"/>
                </a:lnTo>
                <a:lnTo>
                  <a:pt x="1642" y="976"/>
                </a:lnTo>
                <a:lnTo>
                  <a:pt x="1670" y="972"/>
                </a:lnTo>
                <a:lnTo>
                  <a:pt x="1670" y="972"/>
                </a:lnTo>
                <a:lnTo>
                  <a:pt x="1648" y="918"/>
                </a:lnTo>
                <a:lnTo>
                  <a:pt x="1626" y="866"/>
                </a:lnTo>
                <a:lnTo>
                  <a:pt x="1626" y="866"/>
                </a:lnTo>
                <a:lnTo>
                  <a:pt x="1622" y="860"/>
                </a:lnTo>
                <a:lnTo>
                  <a:pt x="1618" y="856"/>
                </a:lnTo>
                <a:lnTo>
                  <a:pt x="1606" y="852"/>
                </a:lnTo>
                <a:lnTo>
                  <a:pt x="1606" y="852"/>
                </a:lnTo>
                <a:lnTo>
                  <a:pt x="1472" y="814"/>
                </a:lnTo>
                <a:lnTo>
                  <a:pt x="1472" y="814"/>
                </a:lnTo>
                <a:lnTo>
                  <a:pt x="1440" y="804"/>
                </a:lnTo>
                <a:lnTo>
                  <a:pt x="1408" y="792"/>
                </a:lnTo>
                <a:lnTo>
                  <a:pt x="1408" y="792"/>
                </a:lnTo>
                <a:lnTo>
                  <a:pt x="1392" y="790"/>
                </a:lnTo>
                <a:lnTo>
                  <a:pt x="1386" y="792"/>
                </a:lnTo>
                <a:lnTo>
                  <a:pt x="1380" y="794"/>
                </a:lnTo>
                <a:lnTo>
                  <a:pt x="1380" y="794"/>
                </a:lnTo>
                <a:lnTo>
                  <a:pt x="1338" y="816"/>
                </a:lnTo>
                <a:lnTo>
                  <a:pt x="1296" y="840"/>
                </a:lnTo>
                <a:lnTo>
                  <a:pt x="1296" y="840"/>
                </a:lnTo>
                <a:lnTo>
                  <a:pt x="1274" y="850"/>
                </a:lnTo>
                <a:lnTo>
                  <a:pt x="1248" y="856"/>
                </a:lnTo>
                <a:lnTo>
                  <a:pt x="1248" y="856"/>
                </a:lnTo>
                <a:lnTo>
                  <a:pt x="1304" y="808"/>
                </a:lnTo>
                <a:lnTo>
                  <a:pt x="1362" y="762"/>
                </a:lnTo>
                <a:lnTo>
                  <a:pt x="1362" y="762"/>
                </a:lnTo>
                <a:lnTo>
                  <a:pt x="1376" y="754"/>
                </a:lnTo>
                <a:lnTo>
                  <a:pt x="1388" y="748"/>
                </a:lnTo>
                <a:lnTo>
                  <a:pt x="1402" y="744"/>
                </a:lnTo>
                <a:lnTo>
                  <a:pt x="1416" y="742"/>
                </a:lnTo>
                <a:lnTo>
                  <a:pt x="1430" y="742"/>
                </a:lnTo>
                <a:lnTo>
                  <a:pt x="1444" y="744"/>
                </a:lnTo>
                <a:lnTo>
                  <a:pt x="1456" y="748"/>
                </a:lnTo>
                <a:lnTo>
                  <a:pt x="1470" y="754"/>
                </a:lnTo>
                <a:lnTo>
                  <a:pt x="1470" y="754"/>
                </a:lnTo>
                <a:lnTo>
                  <a:pt x="1508" y="774"/>
                </a:lnTo>
                <a:lnTo>
                  <a:pt x="1544" y="794"/>
                </a:lnTo>
                <a:lnTo>
                  <a:pt x="1544" y="794"/>
                </a:lnTo>
                <a:lnTo>
                  <a:pt x="1580" y="810"/>
                </a:lnTo>
                <a:lnTo>
                  <a:pt x="1598" y="816"/>
                </a:lnTo>
                <a:lnTo>
                  <a:pt x="1616" y="822"/>
                </a:lnTo>
                <a:lnTo>
                  <a:pt x="1616" y="822"/>
                </a:lnTo>
                <a:lnTo>
                  <a:pt x="1628" y="822"/>
                </a:lnTo>
                <a:lnTo>
                  <a:pt x="1640" y="822"/>
                </a:lnTo>
                <a:lnTo>
                  <a:pt x="1648" y="818"/>
                </a:lnTo>
                <a:lnTo>
                  <a:pt x="1656" y="810"/>
                </a:lnTo>
                <a:lnTo>
                  <a:pt x="1662" y="802"/>
                </a:lnTo>
                <a:lnTo>
                  <a:pt x="1666" y="792"/>
                </a:lnTo>
                <a:lnTo>
                  <a:pt x="1666" y="780"/>
                </a:lnTo>
                <a:lnTo>
                  <a:pt x="1664" y="768"/>
                </a:lnTo>
                <a:lnTo>
                  <a:pt x="1664" y="768"/>
                </a:lnTo>
                <a:lnTo>
                  <a:pt x="1658" y="756"/>
                </a:lnTo>
                <a:lnTo>
                  <a:pt x="1654" y="744"/>
                </a:lnTo>
                <a:lnTo>
                  <a:pt x="1640" y="720"/>
                </a:lnTo>
                <a:lnTo>
                  <a:pt x="1640" y="720"/>
                </a:lnTo>
                <a:lnTo>
                  <a:pt x="1630" y="704"/>
                </a:lnTo>
                <a:lnTo>
                  <a:pt x="1622" y="688"/>
                </a:lnTo>
                <a:lnTo>
                  <a:pt x="1622" y="688"/>
                </a:lnTo>
                <a:lnTo>
                  <a:pt x="1634" y="690"/>
                </a:lnTo>
                <a:lnTo>
                  <a:pt x="1644" y="694"/>
                </a:lnTo>
                <a:lnTo>
                  <a:pt x="1664" y="702"/>
                </a:lnTo>
                <a:lnTo>
                  <a:pt x="1682" y="714"/>
                </a:lnTo>
                <a:lnTo>
                  <a:pt x="1700" y="726"/>
                </a:lnTo>
                <a:lnTo>
                  <a:pt x="1700" y="726"/>
                </a:lnTo>
                <a:lnTo>
                  <a:pt x="1702" y="730"/>
                </a:lnTo>
                <a:lnTo>
                  <a:pt x="1702" y="734"/>
                </a:lnTo>
                <a:lnTo>
                  <a:pt x="1704" y="744"/>
                </a:lnTo>
                <a:lnTo>
                  <a:pt x="1704" y="744"/>
                </a:lnTo>
                <a:lnTo>
                  <a:pt x="1704" y="802"/>
                </a:lnTo>
                <a:lnTo>
                  <a:pt x="1704" y="862"/>
                </a:lnTo>
                <a:lnTo>
                  <a:pt x="1704" y="862"/>
                </a:lnTo>
                <a:lnTo>
                  <a:pt x="1706" y="890"/>
                </a:lnTo>
                <a:lnTo>
                  <a:pt x="1712" y="918"/>
                </a:lnTo>
                <a:lnTo>
                  <a:pt x="1718" y="946"/>
                </a:lnTo>
                <a:lnTo>
                  <a:pt x="1726" y="972"/>
                </a:lnTo>
                <a:lnTo>
                  <a:pt x="1748" y="1024"/>
                </a:lnTo>
                <a:lnTo>
                  <a:pt x="1772" y="1076"/>
                </a:lnTo>
                <a:lnTo>
                  <a:pt x="1772" y="1076"/>
                </a:lnTo>
                <a:lnTo>
                  <a:pt x="1804" y="1152"/>
                </a:lnTo>
                <a:lnTo>
                  <a:pt x="1818" y="1190"/>
                </a:lnTo>
                <a:lnTo>
                  <a:pt x="1832" y="1230"/>
                </a:lnTo>
                <a:lnTo>
                  <a:pt x="1832" y="1230"/>
                </a:lnTo>
                <a:lnTo>
                  <a:pt x="1838" y="1250"/>
                </a:lnTo>
                <a:lnTo>
                  <a:pt x="1842" y="1270"/>
                </a:lnTo>
                <a:lnTo>
                  <a:pt x="1844" y="1290"/>
                </a:lnTo>
                <a:lnTo>
                  <a:pt x="1846" y="1310"/>
                </a:lnTo>
                <a:lnTo>
                  <a:pt x="1844" y="1330"/>
                </a:lnTo>
                <a:lnTo>
                  <a:pt x="1842" y="1352"/>
                </a:lnTo>
                <a:lnTo>
                  <a:pt x="1834" y="1392"/>
                </a:lnTo>
                <a:lnTo>
                  <a:pt x="1834" y="1392"/>
                </a:lnTo>
                <a:lnTo>
                  <a:pt x="1832" y="1406"/>
                </a:lnTo>
                <a:lnTo>
                  <a:pt x="1832" y="1406"/>
                </a:lnTo>
                <a:lnTo>
                  <a:pt x="1834" y="1414"/>
                </a:lnTo>
                <a:lnTo>
                  <a:pt x="1834" y="1414"/>
                </a:lnTo>
                <a:lnTo>
                  <a:pt x="1856" y="1396"/>
                </a:lnTo>
                <a:lnTo>
                  <a:pt x="1878" y="1380"/>
                </a:lnTo>
                <a:lnTo>
                  <a:pt x="1878" y="1380"/>
                </a:lnTo>
                <a:lnTo>
                  <a:pt x="1906" y="1354"/>
                </a:lnTo>
                <a:lnTo>
                  <a:pt x="1936" y="1328"/>
                </a:lnTo>
                <a:lnTo>
                  <a:pt x="1936" y="1328"/>
                </a:lnTo>
                <a:lnTo>
                  <a:pt x="1942" y="1324"/>
                </a:lnTo>
                <a:lnTo>
                  <a:pt x="1948" y="1320"/>
                </a:lnTo>
                <a:lnTo>
                  <a:pt x="1956" y="1320"/>
                </a:lnTo>
                <a:lnTo>
                  <a:pt x="1962" y="1320"/>
                </a:lnTo>
                <a:lnTo>
                  <a:pt x="1962" y="1320"/>
                </a:lnTo>
                <a:lnTo>
                  <a:pt x="2006" y="1328"/>
                </a:lnTo>
                <a:lnTo>
                  <a:pt x="2050" y="1338"/>
                </a:lnTo>
                <a:lnTo>
                  <a:pt x="2050" y="1338"/>
                </a:lnTo>
                <a:lnTo>
                  <a:pt x="2066" y="1342"/>
                </a:lnTo>
                <a:lnTo>
                  <a:pt x="2082" y="1342"/>
                </a:lnTo>
                <a:lnTo>
                  <a:pt x="2096" y="1342"/>
                </a:lnTo>
                <a:lnTo>
                  <a:pt x="2110" y="1338"/>
                </a:lnTo>
                <a:lnTo>
                  <a:pt x="2122" y="1332"/>
                </a:lnTo>
                <a:lnTo>
                  <a:pt x="2136" y="1326"/>
                </a:lnTo>
                <a:lnTo>
                  <a:pt x="2146" y="1316"/>
                </a:lnTo>
                <a:lnTo>
                  <a:pt x="2156" y="1302"/>
                </a:lnTo>
                <a:lnTo>
                  <a:pt x="2156" y="1302"/>
                </a:lnTo>
                <a:lnTo>
                  <a:pt x="2174" y="1278"/>
                </a:lnTo>
                <a:lnTo>
                  <a:pt x="2192" y="1256"/>
                </a:lnTo>
                <a:lnTo>
                  <a:pt x="2232" y="1212"/>
                </a:lnTo>
                <a:lnTo>
                  <a:pt x="2276" y="1170"/>
                </a:lnTo>
                <a:lnTo>
                  <a:pt x="2320" y="1132"/>
                </a:lnTo>
                <a:lnTo>
                  <a:pt x="2320" y="1132"/>
                </a:lnTo>
                <a:lnTo>
                  <a:pt x="2334" y="1120"/>
                </a:lnTo>
                <a:lnTo>
                  <a:pt x="2344" y="1108"/>
                </a:lnTo>
                <a:lnTo>
                  <a:pt x="2354" y="1094"/>
                </a:lnTo>
                <a:lnTo>
                  <a:pt x="2362" y="1080"/>
                </a:lnTo>
                <a:lnTo>
                  <a:pt x="2366" y="1064"/>
                </a:lnTo>
                <a:lnTo>
                  <a:pt x="2372" y="1048"/>
                </a:lnTo>
                <a:lnTo>
                  <a:pt x="2374" y="1032"/>
                </a:lnTo>
                <a:lnTo>
                  <a:pt x="2376" y="1014"/>
                </a:lnTo>
                <a:lnTo>
                  <a:pt x="2376" y="1014"/>
                </a:lnTo>
                <a:lnTo>
                  <a:pt x="2380" y="930"/>
                </a:lnTo>
                <a:lnTo>
                  <a:pt x="2386" y="844"/>
                </a:lnTo>
                <a:lnTo>
                  <a:pt x="2386" y="844"/>
                </a:lnTo>
                <a:lnTo>
                  <a:pt x="2388" y="834"/>
                </a:lnTo>
                <a:lnTo>
                  <a:pt x="2390" y="826"/>
                </a:lnTo>
                <a:lnTo>
                  <a:pt x="2394" y="816"/>
                </a:lnTo>
                <a:lnTo>
                  <a:pt x="2398" y="808"/>
                </a:lnTo>
                <a:lnTo>
                  <a:pt x="2404" y="802"/>
                </a:lnTo>
                <a:lnTo>
                  <a:pt x="2412" y="794"/>
                </a:lnTo>
                <a:lnTo>
                  <a:pt x="2428" y="784"/>
                </a:lnTo>
                <a:lnTo>
                  <a:pt x="2428" y="784"/>
                </a:lnTo>
                <a:lnTo>
                  <a:pt x="2446" y="774"/>
                </a:lnTo>
                <a:lnTo>
                  <a:pt x="2464" y="764"/>
                </a:lnTo>
                <a:lnTo>
                  <a:pt x="2464" y="764"/>
                </a:lnTo>
                <a:lnTo>
                  <a:pt x="2484" y="756"/>
                </a:lnTo>
                <a:lnTo>
                  <a:pt x="2500" y="746"/>
                </a:lnTo>
                <a:lnTo>
                  <a:pt x="2514" y="734"/>
                </a:lnTo>
                <a:lnTo>
                  <a:pt x="2526" y="720"/>
                </a:lnTo>
                <a:lnTo>
                  <a:pt x="2534" y="706"/>
                </a:lnTo>
                <a:lnTo>
                  <a:pt x="2542" y="688"/>
                </a:lnTo>
                <a:lnTo>
                  <a:pt x="2546" y="670"/>
                </a:lnTo>
                <a:lnTo>
                  <a:pt x="2550" y="650"/>
                </a:lnTo>
                <a:lnTo>
                  <a:pt x="2550" y="650"/>
                </a:lnTo>
                <a:lnTo>
                  <a:pt x="2552" y="634"/>
                </a:lnTo>
                <a:lnTo>
                  <a:pt x="2558" y="618"/>
                </a:lnTo>
                <a:lnTo>
                  <a:pt x="2572" y="588"/>
                </a:lnTo>
                <a:lnTo>
                  <a:pt x="2572" y="588"/>
                </a:lnTo>
                <a:lnTo>
                  <a:pt x="2576" y="602"/>
                </a:lnTo>
                <a:lnTo>
                  <a:pt x="2578" y="614"/>
                </a:lnTo>
                <a:lnTo>
                  <a:pt x="2578" y="642"/>
                </a:lnTo>
                <a:lnTo>
                  <a:pt x="2576" y="668"/>
                </a:lnTo>
                <a:lnTo>
                  <a:pt x="2570" y="694"/>
                </a:lnTo>
                <a:lnTo>
                  <a:pt x="2570" y="694"/>
                </a:lnTo>
                <a:lnTo>
                  <a:pt x="2564" y="712"/>
                </a:lnTo>
                <a:lnTo>
                  <a:pt x="2558" y="730"/>
                </a:lnTo>
                <a:lnTo>
                  <a:pt x="2548" y="748"/>
                </a:lnTo>
                <a:lnTo>
                  <a:pt x="2538" y="764"/>
                </a:lnTo>
                <a:lnTo>
                  <a:pt x="2528" y="780"/>
                </a:lnTo>
                <a:lnTo>
                  <a:pt x="2514" y="794"/>
                </a:lnTo>
                <a:lnTo>
                  <a:pt x="2502" y="808"/>
                </a:lnTo>
                <a:lnTo>
                  <a:pt x="2486" y="820"/>
                </a:lnTo>
                <a:lnTo>
                  <a:pt x="2486" y="820"/>
                </a:lnTo>
                <a:lnTo>
                  <a:pt x="2474" y="834"/>
                </a:lnTo>
                <a:lnTo>
                  <a:pt x="2462" y="848"/>
                </a:lnTo>
                <a:lnTo>
                  <a:pt x="2456" y="862"/>
                </a:lnTo>
                <a:lnTo>
                  <a:pt x="2452" y="876"/>
                </a:lnTo>
                <a:lnTo>
                  <a:pt x="2450" y="892"/>
                </a:lnTo>
                <a:lnTo>
                  <a:pt x="2450" y="910"/>
                </a:lnTo>
                <a:lnTo>
                  <a:pt x="2452" y="926"/>
                </a:lnTo>
                <a:lnTo>
                  <a:pt x="2456" y="946"/>
                </a:lnTo>
                <a:lnTo>
                  <a:pt x="2456" y="946"/>
                </a:lnTo>
                <a:lnTo>
                  <a:pt x="2470" y="932"/>
                </a:lnTo>
                <a:lnTo>
                  <a:pt x="2476" y="924"/>
                </a:lnTo>
                <a:lnTo>
                  <a:pt x="2482" y="918"/>
                </a:lnTo>
                <a:lnTo>
                  <a:pt x="2482" y="918"/>
                </a:lnTo>
                <a:lnTo>
                  <a:pt x="2494" y="894"/>
                </a:lnTo>
                <a:lnTo>
                  <a:pt x="2504" y="870"/>
                </a:lnTo>
                <a:lnTo>
                  <a:pt x="2504" y="870"/>
                </a:lnTo>
                <a:lnTo>
                  <a:pt x="2508" y="864"/>
                </a:lnTo>
                <a:lnTo>
                  <a:pt x="2514" y="860"/>
                </a:lnTo>
                <a:lnTo>
                  <a:pt x="2520" y="858"/>
                </a:lnTo>
                <a:lnTo>
                  <a:pt x="2526" y="860"/>
                </a:lnTo>
                <a:lnTo>
                  <a:pt x="2526" y="860"/>
                </a:lnTo>
                <a:lnTo>
                  <a:pt x="2608" y="866"/>
                </a:lnTo>
                <a:lnTo>
                  <a:pt x="2690" y="872"/>
                </a:lnTo>
                <a:lnTo>
                  <a:pt x="2690" y="872"/>
                </a:lnTo>
                <a:lnTo>
                  <a:pt x="2696" y="872"/>
                </a:lnTo>
                <a:lnTo>
                  <a:pt x="2702" y="872"/>
                </a:lnTo>
                <a:lnTo>
                  <a:pt x="2714" y="866"/>
                </a:lnTo>
                <a:lnTo>
                  <a:pt x="2714" y="866"/>
                </a:lnTo>
                <a:lnTo>
                  <a:pt x="2782" y="808"/>
                </a:lnTo>
                <a:lnTo>
                  <a:pt x="2848" y="752"/>
                </a:lnTo>
                <a:lnTo>
                  <a:pt x="2848" y="752"/>
                </a:lnTo>
                <a:lnTo>
                  <a:pt x="2886" y="720"/>
                </a:lnTo>
                <a:lnTo>
                  <a:pt x="2904" y="704"/>
                </a:lnTo>
                <a:lnTo>
                  <a:pt x="2924" y="690"/>
                </a:lnTo>
                <a:lnTo>
                  <a:pt x="2946" y="678"/>
                </a:lnTo>
                <a:lnTo>
                  <a:pt x="2968" y="666"/>
                </a:lnTo>
                <a:lnTo>
                  <a:pt x="2990" y="658"/>
                </a:lnTo>
                <a:lnTo>
                  <a:pt x="3014" y="650"/>
                </a:lnTo>
                <a:lnTo>
                  <a:pt x="3014" y="650"/>
                </a:lnTo>
                <a:lnTo>
                  <a:pt x="3040" y="646"/>
                </a:lnTo>
                <a:lnTo>
                  <a:pt x="3066" y="642"/>
                </a:lnTo>
                <a:lnTo>
                  <a:pt x="3090" y="640"/>
                </a:lnTo>
                <a:lnTo>
                  <a:pt x="3116" y="644"/>
                </a:lnTo>
                <a:lnTo>
                  <a:pt x="3116" y="644"/>
                </a:lnTo>
                <a:lnTo>
                  <a:pt x="3118" y="650"/>
                </a:lnTo>
                <a:lnTo>
                  <a:pt x="3118" y="650"/>
                </a:lnTo>
                <a:lnTo>
                  <a:pt x="3088" y="662"/>
                </a:lnTo>
                <a:lnTo>
                  <a:pt x="3058" y="674"/>
                </a:lnTo>
                <a:lnTo>
                  <a:pt x="3058" y="674"/>
                </a:lnTo>
                <a:lnTo>
                  <a:pt x="3044" y="678"/>
                </a:lnTo>
                <a:lnTo>
                  <a:pt x="3028" y="680"/>
                </a:lnTo>
                <a:lnTo>
                  <a:pt x="3028" y="680"/>
                </a:lnTo>
                <a:lnTo>
                  <a:pt x="3008" y="682"/>
                </a:lnTo>
                <a:lnTo>
                  <a:pt x="2990" y="686"/>
                </a:lnTo>
                <a:lnTo>
                  <a:pt x="2972" y="694"/>
                </a:lnTo>
                <a:lnTo>
                  <a:pt x="2956" y="702"/>
                </a:lnTo>
                <a:lnTo>
                  <a:pt x="2940" y="712"/>
                </a:lnTo>
                <a:lnTo>
                  <a:pt x="2924" y="724"/>
                </a:lnTo>
                <a:lnTo>
                  <a:pt x="2910" y="736"/>
                </a:lnTo>
                <a:lnTo>
                  <a:pt x="2896" y="750"/>
                </a:lnTo>
                <a:lnTo>
                  <a:pt x="2896" y="750"/>
                </a:lnTo>
                <a:lnTo>
                  <a:pt x="2844" y="814"/>
                </a:lnTo>
                <a:lnTo>
                  <a:pt x="2844" y="814"/>
                </a:lnTo>
                <a:lnTo>
                  <a:pt x="2786" y="886"/>
                </a:lnTo>
                <a:lnTo>
                  <a:pt x="2786" y="886"/>
                </a:lnTo>
                <a:lnTo>
                  <a:pt x="2856" y="990"/>
                </a:lnTo>
                <a:lnTo>
                  <a:pt x="2894" y="1046"/>
                </a:lnTo>
                <a:lnTo>
                  <a:pt x="2936" y="1100"/>
                </a:lnTo>
                <a:lnTo>
                  <a:pt x="2936" y="1100"/>
                </a:lnTo>
                <a:lnTo>
                  <a:pt x="2948" y="1110"/>
                </a:lnTo>
                <a:lnTo>
                  <a:pt x="2958" y="1120"/>
                </a:lnTo>
                <a:lnTo>
                  <a:pt x="2970" y="1130"/>
                </a:lnTo>
                <a:lnTo>
                  <a:pt x="2982" y="1136"/>
                </a:lnTo>
                <a:lnTo>
                  <a:pt x="2994" y="1140"/>
                </a:lnTo>
                <a:lnTo>
                  <a:pt x="3006" y="1144"/>
                </a:lnTo>
                <a:lnTo>
                  <a:pt x="3018" y="1146"/>
                </a:lnTo>
                <a:lnTo>
                  <a:pt x="3030" y="1146"/>
                </a:lnTo>
                <a:lnTo>
                  <a:pt x="3042" y="1146"/>
                </a:lnTo>
                <a:lnTo>
                  <a:pt x="3056" y="1142"/>
                </a:lnTo>
                <a:lnTo>
                  <a:pt x="3068" y="1138"/>
                </a:lnTo>
                <a:lnTo>
                  <a:pt x="3080" y="1132"/>
                </a:lnTo>
                <a:lnTo>
                  <a:pt x="3092" y="1126"/>
                </a:lnTo>
                <a:lnTo>
                  <a:pt x="3104" y="1118"/>
                </a:lnTo>
                <a:lnTo>
                  <a:pt x="3116" y="1108"/>
                </a:lnTo>
                <a:lnTo>
                  <a:pt x="3126" y="1096"/>
                </a:lnTo>
                <a:lnTo>
                  <a:pt x="3126" y="1096"/>
                </a:lnTo>
                <a:lnTo>
                  <a:pt x="3156" y="1064"/>
                </a:lnTo>
                <a:lnTo>
                  <a:pt x="3186" y="1032"/>
                </a:lnTo>
                <a:lnTo>
                  <a:pt x="3186" y="1032"/>
                </a:lnTo>
                <a:lnTo>
                  <a:pt x="3184" y="1038"/>
                </a:lnTo>
                <a:lnTo>
                  <a:pt x="3184" y="1042"/>
                </a:lnTo>
                <a:lnTo>
                  <a:pt x="3184" y="1042"/>
                </a:lnTo>
                <a:lnTo>
                  <a:pt x="3154" y="1092"/>
                </a:lnTo>
                <a:lnTo>
                  <a:pt x="3140" y="1116"/>
                </a:lnTo>
                <a:lnTo>
                  <a:pt x="3124" y="1140"/>
                </a:lnTo>
                <a:lnTo>
                  <a:pt x="3124" y="1140"/>
                </a:lnTo>
                <a:lnTo>
                  <a:pt x="3114" y="1150"/>
                </a:lnTo>
                <a:lnTo>
                  <a:pt x="3104" y="1160"/>
                </a:lnTo>
                <a:lnTo>
                  <a:pt x="3092" y="1168"/>
                </a:lnTo>
                <a:lnTo>
                  <a:pt x="3080" y="1174"/>
                </a:lnTo>
                <a:lnTo>
                  <a:pt x="3066" y="1178"/>
                </a:lnTo>
                <a:lnTo>
                  <a:pt x="3052" y="1182"/>
                </a:lnTo>
                <a:lnTo>
                  <a:pt x="3038" y="1182"/>
                </a:lnTo>
                <a:lnTo>
                  <a:pt x="3024" y="1182"/>
                </a:lnTo>
                <a:lnTo>
                  <a:pt x="3024" y="1182"/>
                </a:lnTo>
                <a:lnTo>
                  <a:pt x="2980" y="1176"/>
                </a:lnTo>
                <a:lnTo>
                  <a:pt x="2936" y="1170"/>
                </a:lnTo>
                <a:lnTo>
                  <a:pt x="2936" y="1170"/>
                </a:lnTo>
                <a:lnTo>
                  <a:pt x="2924" y="1168"/>
                </a:lnTo>
                <a:lnTo>
                  <a:pt x="2912" y="1164"/>
                </a:lnTo>
                <a:lnTo>
                  <a:pt x="2902" y="1158"/>
                </a:lnTo>
                <a:lnTo>
                  <a:pt x="2894" y="1152"/>
                </a:lnTo>
                <a:lnTo>
                  <a:pt x="2884" y="1144"/>
                </a:lnTo>
                <a:lnTo>
                  <a:pt x="2878" y="1136"/>
                </a:lnTo>
                <a:lnTo>
                  <a:pt x="2870" y="1126"/>
                </a:lnTo>
                <a:lnTo>
                  <a:pt x="2864" y="1116"/>
                </a:lnTo>
                <a:lnTo>
                  <a:pt x="2864" y="1116"/>
                </a:lnTo>
                <a:lnTo>
                  <a:pt x="2818" y="1016"/>
                </a:lnTo>
                <a:lnTo>
                  <a:pt x="2818" y="1016"/>
                </a:lnTo>
                <a:lnTo>
                  <a:pt x="2800" y="980"/>
                </a:lnTo>
                <a:lnTo>
                  <a:pt x="2800" y="980"/>
                </a:lnTo>
                <a:lnTo>
                  <a:pt x="2790" y="966"/>
                </a:lnTo>
                <a:lnTo>
                  <a:pt x="2780" y="952"/>
                </a:lnTo>
                <a:lnTo>
                  <a:pt x="2768" y="942"/>
                </a:lnTo>
                <a:lnTo>
                  <a:pt x="2754" y="934"/>
                </a:lnTo>
                <a:lnTo>
                  <a:pt x="2740" y="928"/>
                </a:lnTo>
                <a:lnTo>
                  <a:pt x="2726" y="924"/>
                </a:lnTo>
                <a:lnTo>
                  <a:pt x="2708" y="922"/>
                </a:lnTo>
                <a:lnTo>
                  <a:pt x="2690" y="922"/>
                </a:lnTo>
                <a:lnTo>
                  <a:pt x="2690" y="922"/>
                </a:lnTo>
                <a:lnTo>
                  <a:pt x="2658" y="924"/>
                </a:lnTo>
                <a:lnTo>
                  <a:pt x="2626" y="924"/>
                </a:lnTo>
                <a:lnTo>
                  <a:pt x="2562" y="922"/>
                </a:lnTo>
                <a:lnTo>
                  <a:pt x="2562" y="922"/>
                </a:lnTo>
                <a:lnTo>
                  <a:pt x="2556" y="924"/>
                </a:lnTo>
                <a:lnTo>
                  <a:pt x="2552" y="926"/>
                </a:lnTo>
                <a:lnTo>
                  <a:pt x="2546" y="928"/>
                </a:lnTo>
                <a:lnTo>
                  <a:pt x="2542" y="932"/>
                </a:lnTo>
                <a:lnTo>
                  <a:pt x="2542" y="932"/>
                </a:lnTo>
                <a:lnTo>
                  <a:pt x="2426" y="1098"/>
                </a:lnTo>
                <a:lnTo>
                  <a:pt x="2426" y="1098"/>
                </a:lnTo>
                <a:lnTo>
                  <a:pt x="2402" y="1134"/>
                </a:lnTo>
                <a:lnTo>
                  <a:pt x="2390" y="1152"/>
                </a:lnTo>
                <a:lnTo>
                  <a:pt x="2380" y="1170"/>
                </a:lnTo>
                <a:lnTo>
                  <a:pt x="2380" y="1170"/>
                </a:lnTo>
                <a:lnTo>
                  <a:pt x="2374" y="1184"/>
                </a:lnTo>
                <a:lnTo>
                  <a:pt x="2372" y="1194"/>
                </a:lnTo>
                <a:lnTo>
                  <a:pt x="2370" y="1206"/>
                </a:lnTo>
                <a:lnTo>
                  <a:pt x="2372" y="1216"/>
                </a:lnTo>
                <a:lnTo>
                  <a:pt x="2376" y="1224"/>
                </a:lnTo>
                <a:lnTo>
                  <a:pt x="2380" y="1234"/>
                </a:lnTo>
                <a:lnTo>
                  <a:pt x="2388" y="1244"/>
                </a:lnTo>
                <a:lnTo>
                  <a:pt x="2398" y="1254"/>
                </a:lnTo>
                <a:lnTo>
                  <a:pt x="2398" y="1254"/>
                </a:lnTo>
                <a:lnTo>
                  <a:pt x="2424" y="1274"/>
                </a:lnTo>
                <a:lnTo>
                  <a:pt x="2448" y="1290"/>
                </a:lnTo>
                <a:lnTo>
                  <a:pt x="2476" y="1302"/>
                </a:lnTo>
                <a:lnTo>
                  <a:pt x="2502" y="1312"/>
                </a:lnTo>
                <a:lnTo>
                  <a:pt x="2532" y="1318"/>
                </a:lnTo>
                <a:lnTo>
                  <a:pt x="2560" y="1318"/>
                </a:lnTo>
                <a:lnTo>
                  <a:pt x="2590" y="1316"/>
                </a:lnTo>
                <a:lnTo>
                  <a:pt x="2622" y="1308"/>
                </a:lnTo>
                <a:lnTo>
                  <a:pt x="2622" y="1308"/>
                </a:lnTo>
                <a:lnTo>
                  <a:pt x="2636" y="1304"/>
                </a:lnTo>
                <a:lnTo>
                  <a:pt x="2648" y="1302"/>
                </a:lnTo>
                <a:lnTo>
                  <a:pt x="2660" y="1302"/>
                </a:lnTo>
                <a:lnTo>
                  <a:pt x="2670" y="1304"/>
                </a:lnTo>
                <a:lnTo>
                  <a:pt x="2680" y="1310"/>
                </a:lnTo>
                <a:lnTo>
                  <a:pt x="2690" y="1316"/>
                </a:lnTo>
                <a:lnTo>
                  <a:pt x="2698" y="1326"/>
                </a:lnTo>
                <a:lnTo>
                  <a:pt x="2706" y="1338"/>
                </a:lnTo>
                <a:lnTo>
                  <a:pt x="2706" y="1338"/>
                </a:lnTo>
                <a:lnTo>
                  <a:pt x="2718" y="1356"/>
                </a:lnTo>
                <a:lnTo>
                  <a:pt x="2732" y="1374"/>
                </a:lnTo>
                <a:lnTo>
                  <a:pt x="2748" y="1392"/>
                </a:lnTo>
                <a:lnTo>
                  <a:pt x="2760" y="1410"/>
                </a:lnTo>
                <a:lnTo>
                  <a:pt x="2760" y="1410"/>
                </a:lnTo>
                <a:lnTo>
                  <a:pt x="2770" y="1424"/>
                </a:lnTo>
                <a:lnTo>
                  <a:pt x="2778" y="1440"/>
                </a:lnTo>
                <a:lnTo>
                  <a:pt x="2784" y="1456"/>
                </a:lnTo>
                <a:lnTo>
                  <a:pt x="2786" y="1474"/>
                </a:lnTo>
                <a:lnTo>
                  <a:pt x="2788" y="1490"/>
                </a:lnTo>
                <a:lnTo>
                  <a:pt x="2788" y="1508"/>
                </a:lnTo>
                <a:lnTo>
                  <a:pt x="2786" y="1526"/>
                </a:lnTo>
                <a:lnTo>
                  <a:pt x="2784" y="1544"/>
                </a:lnTo>
                <a:lnTo>
                  <a:pt x="2784" y="1544"/>
                </a:lnTo>
                <a:lnTo>
                  <a:pt x="2758" y="1482"/>
                </a:lnTo>
                <a:lnTo>
                  <a:pt x="2758" y="1482"/>
                </a:lnTo>
                <a:lnTo>
                  <a:pt x="2744" y="1446"/>
                </a:lnTo>
                <a:lnTo>
                  <a:pt x="2736" y="1428"/>
                </a:lnTo>
                <a:lnTo>
                  <a:pt x="2726" y="1410"/>
                </a:lnTo>
                <a:lnTo>
                  <a:pt x="2726" y="1410"/>
                </a:lnTo>
                <a:lnTo>
                  <a:pt x="2716" y="1394"/>
                </a:lnTo>
                <a:lnTo>
                  <a:pt x="2704" y="1380"/>
                </a:lnTo>
                <a:lnTo>
                  <a:pt x="2690" y="1370"/>
                </a:lnTo>
                <a:lnTo>
                  <a:pt x="2676" y="1362"/>
                </a:lnTo>
                <a:lnTo>
                  <a:pt x="2660" y="1356"/>
                </a:lnTo>
                <a:lnTo>
                  <a:pt x="2642" y="1352"/>
                </a:lnTo>
                <a:lnTo>
                  <a:pt x="2624" y="1352"/>
                </a:lnTo>
                <a:lnTo>
                  <a:pt x="2604" y="1354"/>
                </a:lnTo>
                <a:lnTo>
                  <a:pt x="2604" y="1354"/>
                </a:lnTo>
                <a:lnTo>
                  <a:pt x="2540" y="1362"/>
                </a:lnTo>
                <a:lnTo>
                  <a:pt x="2476" y="1370"/>
                </a:lnTo>
                <a:lnTo>
                  <a:pt x="2476" y="1370"/>
                </a:lnTo>
                <a:lnTo>
                  <a:pt x="2472" y="1372"/>
                </a:lnTo>
                <a:lnTo>
                  <a:pt x="2468" y="1374"/>
                </a:lnTo>
                <a:lnTo>
                  <a:pt x="2460" y="1382"/>
                </a:lnTo>
                <a:lnTo>
                  <a:pt x="2460" y="1382"/>
                </a:lnTo>
                <a:lnTo>
                  <a:pt x="2444" y="1414"/>
                </a:lnTo>
                <a:lnTo>
                  <a:pt x="2430" y="1448"/>
                </a:lnTo>
                <a:lnTo>
                  <a:pt x="2420" y="1484"/>
                </a:lnTo>
                <a:lnTo>
                  <a:pt x="2414" y="1520"/>
                </a:lnTo>
                <a:lnTo>
                  <a:pt x="2414" y="1520"/>
                </a:lnTo>
                <a:lnTo>
                  <a:pt x="2412" y="1530"/>
                </a:lnTo>
                <a:lnTo>
                  <a:pt x="2408" y="1536"/>
                </a:lnTo>
                <a:lnTo>
                  <a:pt x="2402" y="1542"/>
                </a:lnTo>
                <a:lnTo>
                  <a:pt x="2392" y="1548"/>
                </a:lnTo>
                <a:lnTo>
                  <a:pt x="2392" y="1548"/>
                </a:lnTo>
                <a:lnTo>
                  <a:pt x="2378" y="1556"/>
                </a:lnTo>
                <a:lnTo>
                  <a:pt x="2364" y="1564"/>
                </a:lnTo>
                <a:lnTo>
                  <a:pt x="2350" y="1574"/>
                </a:lnTo>
                <a:lnTo>
                  <a:pt x="2338" y="1584"/>
                </a:lnTo>
                <a:lnTo>
                  <a:pt x="2316" y="1608"/>
                </a:lnTo>
                <a:lnTo>
                  <a:pt x="2294" y="1634"/>
                </a:lnTo>
                <a:lnTo>
                  <a:pt x="2294" y="1634"/>
                </a:lnTo>
                <a:lnTo>
                  <a:pt x="2258" y="1684"/>
                </a:lnTo>
                <a:lnTo>
                  <a:pt x="2258" y="1684"/>
                </a:lnTo>
                <a:lnTo>
                  <a:pt x="2254" y="1682"/>
                </a:lnTo>
                <a:lnTo>
                  <a:pt x="2254" y="1682"/>
                </a:lnTo>
                <a:lnTo>
                  <a:pt x="2266" y="1648"/>
                </a:lnTo>
                <a:lnTo>
                  <a:pt x="2280" y="1616"/>
                </a:lnTo>
                <a:lnTo>
                  <a:pt x="2280" y="1616"/>
                </a:lnTo>
                <a:lnTo>
                  <a:pt x="2284" y="1602"/>
                </a:lnTo>
                <a:lnTo>
                  <a:pt x="2292" y="1590"/>
                </a:lnTo>
                <a:lnTo>
                  <a:pt x="2302" y="1580"/>
                </a:lnTo>
                <a:lnTo>
                  <a:pt x="2310" y="1576"/>
                </a:lnTo>
                <a:lnTo>
                  <a:pt x="2318" y="1572"/>
                </a:lnTo>
                <a:lnTo>
                  <a:pt x="2318" y="1572"/>
                </a:lnTo>
                <a:lnTo>
                  <a:pt x="2328" y="1568"/>
                </a:lnTo>
                <a:lnTo>
                  <a:pt x="2336" y="1562"/>
                </a:lnTo>
                <a:lnTo>
                  <a:pt x="2344" y="1556"/>
                </a:lnTo>
                <a:lnTo>
                  <a:pt x="2350" y="1548"/>
                </a:lnTo>
                <a:lnTo>
                  <a:pt x="2360" y="1530"/>
                </a:lnTo>
                <a:lnTo>
                  <a:pt x="2366" y="1510"/>
                </a:lnTo>
                <a:lnTo>
                  <a:pt x="2366" y="1510"/>
                </a:lnTo>
                <a:lnTo>
                  <a:pt x="2384" y="1432"/>
                </a:lnTo>
                <a:lnTo>
                  <a:pt x="2400" y="1352"/>
                </a:lnTo>
                <a:lnTo>
                  <a:pt x="2400" y="1352"/>
                </a:lnTo>
                <a:lnTo>
                  <a:pt x="2400" y="1348"/>
                </a:lnTo>
                <a:lnTo>
                  <a:pt x="2400" y="1344"/>
                </a:lnTo>
                <a:lnTo>
                  <a:pt x="2396" y="1338"/>
                </a:lnTo>
                <a:lnTo>
                  <a:pt x="2394" y="1336"/>
                </a:lnTo>
                <a:lnTo>
                  <a:pt x="2394" y="1336"/>
                </a:lnTo>
                <a:lnTo>
                  <a:pt x="2350" y="1304"/>
                </a:lnTo>
                <a:lnTo>
                  <a:pt x="2306" y="1276"/>
                </a:lnTo>
                <a:lnTo>
                  <a:pt x="2306" y="1276"/>
                </a:lnTo>
                <a:lnTo>
                  <a:pt x="2304" y="1274"/>
                </a:lnTo>
                <a:lnTo>
                  <a:pt x="2298" y="1276"/>
                </a:lnTo>
                <a:lnTo>
                  <a:pt x="2290" y="1280"/>
                </a:lnTo>
                <a:lnTo>
                  <a:pt x="2290" y="1280"/>
                </a:lnTo>
                <a:lnTo>
                  <a:pt x="2260" y="1306"/>
                </a:lnTo>
                <a:lnTo>
                  <a:pt x="2244" y="1322"/>
                </a:lnTo>
                <a:lnTo>
                  <a:pt x="2232" y="1338"/>
                </a:lnTo>
                <a:lnTo>
                  <a:pt x="2232" y="1338"/>
                </a:lnTo>
                <a:lnTo>
                  <a:pt x="2216" y="1362"/>
                </a:lnTo>
                <a:lnTo>
                  <a:pt x="2198" y="1382"/>
                </a:lnTo>
                <a:lnTo>
                  <a:pt x="2176" y="1398"/>
                </a:lnTo>
                <a:lnTo>
                  <a:pt x="2156" y="1412"/>
                </a:lnTo>
                <a:lnTo>
                  <a:pt x="2132" y="1422"/>
                </a:lnTo>
                <a:lnTo>
                  <a:pt x="2106" y="1426"/>
                </a:lnTo>
                <a:lnTo>
                  <a:pt x="2078" y="1428"/>
                </a:lnTo>
                <a:lnTo>
                  <a:pt x="2050" y="1424"/>
                </a:lnTo>
                <a:lnTo>
                  <a:pt x="2050" y="1424"/>
                </a:lnTo>
                <a:lnTo>
                  <a:pt x="2030" y="1422"/>
                </a:lnTo>
                <a:lnTo>
                  <a:pt x="2014" y="1422"/>
                </a:lnTo>
                <a:lnTo>
                  <a:pt x="1996" y="1422"/>
                </a:lnTo>
                <a:lnTo>
                  <a:pt x="1980" y="1424"/>
                </a:lnTo>
                <a:lnTo>
                  <a:pt x="1964" y="1428"/>
                </a:lnTo>
                <a:lnTo>
                  <a:pt x="1950" y="1432"/>
                </a:lnTo>
                <a:lnTo>
                  <a:pt x="1936" y="1440"/>
                </a:lnTo>
                <a:lnTo>
                  <a:pt x="1922" y="1446"/>
                </a:lnTo>
                <a:lnTo>
                  <a:pt x="1896" y="1464"/>
                </a:lnTo>
                <a:lnTo>
                  <a:pt x="1872" y="1484"/>
                </a:lnTo>
                <a:lnTo>
                  <a:pt x="1850" y="1508"/>
                </a:lnTo>
                <a:lnTo>
                  <a:pt x="1828" y="1534"/>
                </a:lnTo>
                <a:lnTo>
                  <a:pt x="1828" y="1534"/>
                </a:lnTo>
                <a:lnTo>
                  <a:pt x="1814" y="1554"/>
                </a:lnTo>
                <a:lnTo>
                  <a:pt x="1802" y="1574"/>
                </a:lnTo>
                <a:lnTo>
                  <a:pt x="1790" y="1596"/>
                </a:lnTo>
                <a:lnTo>
                  <a:pt x="1782" y="1616"/>
                </a:lnTo>
                <a:lnTo>
                  <a:pt x="1766" y="1660"/>
                </a:lnTo>
                <a:lnTo>
                  <a:pt x="1750" y="1704"/>
                </a:lnTo>
                <a:lnTo>
                  <a:pt x="1750" y="1704"/>
                </a:lnTo>
                <a:lnTo>
                  <a:pt x="1740" y="1734"/>
                </a:lnTo>
                <a:lnTo>
                  <a:pt x="1734" y="1766"/>
                </a:lnTo>
                <a:lnTo>
                  <a:pt x="1732" y="1794"/>
                </a:lnTo>
                <a:lnTo>
                  <a:pt x="1732" y="1824"/>
                </a:lnTo>
                <a:lnTo>
                  <a:pt x="1736" y="1854"/>
                </a:lnTo>
                <a:lnTo>
                  <a:pt x="1744" y="1882"/>
                </a:lnTo>
                <a:lnTo>
                  <a:pt x="1754" y="1912"/>
                </a:lnTo>
                <a:lnTo>
                  <a:pt x="1766" y="1942"/>
                </a:lnTo>
                <a:lnTo>
                  <a:pt x="1766" y="1942"/>
                </a:lnTo>
                <a:lnTo>
                  <a:pt x="1780" y="1970"/>
                </a:lnTo>
                <a:lnTo>
                  <a:pt x="1790" y="2000"/>
                </a:lnTo>
                <a:lnTo>
                  <a:pt x="1810" y="2060"/>
                </a:lnTo>
                <a:lnTo>
                  <a:pt x="1810" y="2060"/>
                </a:lnTo>
                <a:lnTo>
                  <a:pt x="1812" y="2068"/>
                </a:lnTo>
                <a:lnTo>
                  <a:pt x="1812" y="2076"/>
                </a:lnTo>
                <a:lnTo>
                  <a:pt x="1814" y="2096"/>
                </a:lnTo>
                <a:lnTo>
                  <a:pt x="1814" y="2096"/>
                </a:lnTo>
                <a:lnTo>
                  <a:pt x="1826" y="2098"/>
                </a:lnTo>
                <a:lnTo>
                  <a:pt x="1838" y="2102"/>
                </a:lnTo>
                <a:lnTo>
                  <a:pt x="1848" y="2108"/>
                </a:lnTo>
                <a:lnTo>
                  <a:pt x="1858" y="2116"/>
                </a:lnTo>
                <a:lnTo>
                  <a:pt x="1866" y="2126"/>
                </a:lnTo>
                <a:lnTo>
                  <a:pt x="1872" y="2136"/>
                </a:lnTo>
                <a:lnTo>
                  <a:pt x="1884" y="2158"/>
                </a:lnTo>
                <a:lnTo>
                  <a:pt x="1884" y="2158"/>
                </a:lnTo>
                <a:lnTo>
                  <a:pt x="1888" y="2162"/>
                </a:lnTo>
                <a:lnTo>
                  <a:pt x="1892" y="2164"/>
                </a:lnTo>
                <a:lnTo>
                  <a:pt x="1892" y="2164"/>
                </a:lnTo>
                <a:lnTo>
                  <a:pt x="1988" y="2166"/>
                </a:lnTo>
                <a:lnTo>
                  <a:pt x="2082" y="2164"/>
                </a:lnTo>
                <a:lnTo>
                  <a:pt x="2082" y="2164"/>
                </a:lnTo>
                <a:lnTo>
                  <a:pt x="2096" y="2164"/>
                </a:lnTo>
                <a:lnTo>
                  <a:pt x="2108" y="2162"/>
                </a:lnTo>
                <a:lnTo>
                  <a:pt x="2120" y="2158"/>
                </a:lnTo>
                <a:lnTo>
                  <a:pt x="2132" y="2152"/>
                </a:lnTo>
                <a:lnTo>
                  <a:pt x="2154" y="2140"/>
                </a:lnTo>
                <a:lnTo>
                  <a:pt x="2176" y="2124"/>
                </a:lnTo>
                <a:lnTo>
                  <a:pt x="2176" y="2124"/>
                </a:lnTo>
                <a:lnTo>
                  <a:pt x="2232" y="2076"/>
                </a:lnTo>
                <a:lnTo>
                  <a:pt x="2232" y="2076"/>
                </a:lnTo>
                <a:lnTo>
                  <a:pt x="2244" y="2068"/>
                </a:lnTo>
                <a:lnTo>
                  <a:pt x="2256" y="2060"/>
                </a:lnTo>
                <a:lnTo>
                  <a:pt x="2268" y="2056"/>
                </a:lnTo>
                <a:lnTo>
                  <a:pt x="2282" y="2052"/>
                </a:lnTo>
                <a:lnTo>
                  <a:pt x="2308" y="2048"/>
                </a:lnTo>
                <a:lnTo>
                  <a:pt x="2334" y="2046"/>
                </a:lnTo>
                <a:lnTo>
                  <a:pt x="2334" y="2046"/>
                </a:lnTo>
                <a:lnTo>
                  <a:pt x="2364" y="2046"/>
                </a:lnTo>
                <a:lnTo>
                  <a:pt x="2394" y="2046"/>
                </a:lnTo>
                <a:lnTo>
                  <a:pt x="2394" y="2046"/>
                </a:lnTo>
                <a:lnTo>
                  <a:pt x="2418" y="2046"/>
                </a:lnTo>
                <a:lnTo>
                  <a:pt x="2440" y="2042"/>
                </a:lnTo>
                <a:lnTo>
                  <a:pt x="2460" y="2036"/>
                </a:lnTo>
                <a:lnTo>
                  <a:pt x="2480" y="2026"/>
                </a:lnTo>
                <a:lnTo>
                  <a:pt x="2498" y="2014"/>
                </a:lnTo>
                <a:lnTo>
                  <a:pt x="2516" y="2002"/>
                </a:lnTo>
                <a:lnTo>
                  <a:pt x="2550" y="1974"/>
                </a:lnTo>
                <a:lnTo>
                  <a:pt x="2550" y="1974"/>
                </a:lnTo>
                <a:lnTo>
                  <a:pt x="2570" y="1956"/>
                </a:lnTo>
                <a:lnTo>
                  <a:pt x="2590" y="1936"/>
                </a:lnTo>
                <a:lnTo>
                  <a:pt x="2608" y="1916"/>
                </a:lnTo>
                <a:lnTo>
                  <a:pt x="2624" y="1896"/>
                </a:lnTo>
                <a:lnTo>
                  <a:pt x="2656" y="1852"/>
                </a:lnTo>
                <a:lnTo>
                  <a:pt x="2686" y="1806"/>
                </a:lnTo>
                <a:lnTo>
                  <a:pt x="2686" y="1806"/>
                </a:lnTo>
                <a:lnTo>
                  <a:pt x="2698" y="1790"/>
                </a:lnTo>
                <a:lnTo>
                  <a:pt x="2698" y="1790"/>
                </a:lnTo>
                <a:lnTo>
                  <a:pt x="2698" y="1812"/>
                </a:lnTo>
                <a:lnTo>
                  <a:pt x="2696" y="1832"/>
                </a:lnTo>
                <a:lnTo>
                  <a:pt x="2692" y="1852"/>
                </a:lnTo>
                <a:lnTo>
                  <a:pt x="2686" y="1870"/>
                </a:lnTo>
                <a:lnTo>
                  <a:pt x="2678" y="1888"/>
                </a:lnTo>
                <a:lnTo>
                  <a:pt x="2668" y="1904"/>
                </a:lnTo>
                <a:lnTo>
                  <a:pt x="2658" y="1920"/>
                </a:lnTo>
                <a:lnTo>
                  <a:pt x="2644" y="1934"/>
                </a:lnTo>
                <a:lnTo>
                  <a:pt x="2644" y="1934"/>
                </a:lnTo>
                <a:lnTo>
                  <a:pt x="2618" y="1962"/>
                </a:lnTo>
                <a:lnTo>
                  <a:pt x="2590" y="1988"/>
                </a:lnTo>
                <a:lnTo>
                  <a:pt x="2532" y="2038"/>
                </a:lnTo>
                <a:lnTo>
                  <a:pt x="2532" y="2038"/>
                </a:lnTo>
                <a:lnTo>
                  <a:pt x="2582" y="2048"/>
                </a:lnTo>
                <a:lnTo>
                  <a:pt x="2608" y="2054"/>
                </a:lnTo>
                <a:lnTo>
                  <a:pt x="2634" y="2056"/>
                </a:lnTo>
                <a:lnTo>
                  <a:pt x="2634" y="2056"/>
                </a:lnTo>
                <a:lnTo>
                  <a:pt x="2652" y="2058"/>
                </a:lnTo>
                <a:lnTo>
                  <a:pt x="2668" y="2062"/>
                </a:lnTo>
                <a:lnTo>
                  <a:pt x="2682" y="2068"/>
                </a:lnTo>
                <a:lnTo>
                  <a:pt x="2694" y="2074"/>
                </a:lnTo>
                <a:lnTo>
                  <a:pt x="2706" y="2084"/>
                </a:lnTo>
                <a:lnTo>
                  <a:pt x="2718" y="2094"/>
                </a:lnTo>
                <a:lnTo>
                  <a:pt x="2726" y="2108"/>
                </a:lnTo>
                <a:lnTo>
                  <a:pt x="2734" y="2126"/>
                </a:lnTo>
                <a:lnTo>
                  <a:pt x="2734" y="2126"/>
                </a:lnTo>
                <a:lnTo>
                  <a:pt x="2744" y="2148"/>
                </a:lnTo>
                <a:lnTo>
                  <a:pt x="2758" y="2168"/>
                </a:lnTo>
                <a:lnTo>
                  <a:pt x="2784" y="2210"/>
                </a:lnTo>
                <a:lnTo>
                  <a:pt x="2784" y="2210"/>
                </a:lnTo>
                <a:lnTo>
                  <a:pt x="2790" y="2222"/>
                </a:lnTo>
                <a:lnTo>
                  <a:pt x="2794" y="2238"/>
                </a:lnTo>
                <a:lnTo>
                  <a:pt x="2794" y="2238"/>
                </a:lnTo>
                <a:lnTo>
                  <a:pt x="2780" y="2228"/>
                </a:lnTo>
                <a:lnTo>
                  <a:pt x="2768" y="2220"/>
                </a:lnTo>
                <a:lnTo>
                  <a:pt x="2768" y="2220"/>
                </a:lnTo>
                <a:lnTo>
                  <a:pt x="2746" y="2196"/>
                </a:lnTo>
                <a:lnTo>
                  <a:pt x="2728" y="2172"/>
                </a:lnTo>
                <a:lnTo>
                  <a:pt x="2728" y="2172"/>
                </a:lnTo>
                <a:lnTo>
                  <a:pt x="2716" y="2156"/>
                </a:lnTo>
                <a:lnTo>
                  <a:pt x="2702" y="2142"/>
                </a:lnTo>
                <a:lnTo>
                  <a:pt x="2688" y="2128"/>
                </a:lnTo>
                <a:lnTo>
                  <a:pt x="2672" y="2118"/>
                </a:lnTo>
                <a:lnTo>
                  <a:pt x="2656" y="2108"/>
                </a:lnTo>
                <a:lnTo>
                  <a:pt x="2638" y="2102"/>
                </a:lnTo>
                <a:lnTo>
                  <a:pt x="2618" y="2098"/>
                </a:lnTo>
                <a:lnTo>
                  <a:pt x="2598" y="2094"/>
                </a:lnTo>
                <a:lnTo>
                  <a:pt x="2598" y="2094"/>
                </a:lnTo>
                <a:lnTo>
                  <a:pt x="2528" y="2090"/>
                </a:lnTo>
                <a:lnTo>
                  <a:pt x="2492" y="2090"/>
                </a:lnTo>
                <a:lnTo>
                  <a:pt x="2458" y="2092"/>
                </a:lnTo>
                <a:lnTo>
                  <a:pt x="2422" y="2094"/>
                </a:lnTo>
                <a:lnTo>
                  <a:pt x="2388" y="2100"/>
                </a:lnTo>
                <a:lnTo>
                  <a:pt x="2354" y="2106"/>
                </a:lnTo>
                <a:lnTo>
                  <a:pt x="2320" y="2116"/>
                </a:lnTo>
                <a:lnTo>
                  <a:pt x="2320" y="2116"/>
                </a:lnTo>
                <a:lnTo>
                  <a:pt x="2302" y="2124"/>
                </a:lnTo>
                <a:lnTo>
                  <a:pt x="2284" y="2132"/>
                </a:lnTo>
                <a:lnTo>
                  <a:pt x="2266" y="2146"/>
                </a:lnTo>
                <a:lnTo>
                  <a:pt x="2250" y="2162"/>
                </a:lnTo>
                <a:lnTo>
                  <a:pt x="2250" y="2162"/>
                </a:lnTo>
                <a:lnTo>
                  <a:pt x="2292" y="2166"/>
                </a:lnTo>
                <a:lnTo>
                  <a:pt x="2292" y="2166"/>
                </a:lnTo>
                <a:lnTo>
                  <a:pt x="2316" y="2168"/>
                </a:lnTo>
                <a:lnTo>
                  <a:pt x="2316" y="2168"/>
                </a:lnTo>
                <a:lnTo>
                  <a:pt x="2340" y="2170"/>
                </a:lnTo>
                <a:lnTo>
                  <a:pt x="2352" y="2172"/>
                </a:lnTo>
                <a:lnTo>
                  <a:pt x="2362" y="2176"/>
                </a:lnTo>
                <a:lnTo>
                  <a:pt x="2372" y="2180"/>
                </a:lnTo>
                <a:lnTo>
                  <a:pt x="2382" y="2186"/>
                </a:lnTo>
                <a:lnTo>
                  <a:pt x="2390" y="2194"/>
                </a:lnTo>
                <a:lnTo>
                  <a:pt x="2400" y="2204"/>
                </a:lnTo>
                <a:lnTo>
                  <a:pt x="2400" y="2204"/>
                </a:lnTo>
                <a:lnTo>
                  <a:pt x="2424" y="2228"/>
                </a:lnTo>
                <a:lnTo>
                  <a:pt x="2450" y="2252"/>
                </a:lnTo>
                <a:lnTo>
                  <a:pt x="2502" y="2300"/>
                </a:lnTo>
                <a:lnTo>
                  <a:pt x="2502" y="2300"/>
                </a:lnTo>
                <a:lnTo>
                  <a:pt x="2510" y="2308"/>
                </a:lnTo>
                <a:lnTo>
                  <a:pt x="2512" y="2312"/>
                </a:lnTo>
                <a:lnTo>
                  <a:pt x="2514" y="2318"/>
                </a:lnTo>
                <a:lnTo>
                  <a:pt x="2514" y="2318"/>
                </a:lnTo>
                <a:lnTo>
                  <a:pt x="2530" y="2398"/>
                </a:lnTo>
                <a:lnTo>
                  <a:pt x="2542" y="2480"/>
                </a:lnTo>
                <a:lnTo>
                  <a:pt x="2542" y="2480"/>
                </a:lnTo>
                <a:lnTo>
                  <a:pt x="2544" y="2494"/>
                </a:lnTo>
                <a:lnTo>
                  <a:pt x="2544" y="2508"/>
                </a:lnTo>
                <a:lnTo>
                  <a:pt x="2540" y="2536"/>
                </a:lnTo>
                <a:lnTo>
                  <a:pt x="2540" y="2536"/>
                </a:lnTo>
                <a:lnTo>
                  <a:pt x="2528" y="2504"/>
                </a:lnTo>
                <a:lnTo>
                  <a:pt x="2528" y="2504"/>
                </a:lnTo>
                <a:lnTo>
                  <a:pt x="2474" y="2370"/>
                </a:lnTo>
                <a:lnTo>
                  <a:pt x="2474" y="2370"/>
                </a:lnTo>
                <a:lnTo>
                  <a:pt x="2470" y="2366"/>
                </a:lnTo>
                <a:lnTo>
                  <a:pt x="2466" y="2362"/>
                </a:lnTo>
                <a:lnTo>
                  <a:pt x="2466" y="2362"/>
                </a:lnTo>
                <a:lnTo>
                  <a:pt x="2332" y="2236"/>
                </a:lnTo>
                <a:lnTo>
                  <a:pt x="2332" y="2236"/>
                </a:lnTo>
                <a:lnTo>
                  <a:pt x="2324" y="2230"/>
                </a:lnTo>
                <a:lnTo>
                  <a:pt x="2316" y="2226"/>
                </a:lnTo>
                <a:lnTo>
                  <a:pt x="2306" y="2226"/>
                </a:lnTo>
                <a:lnTo>
                  <a:pt x="2296" y="2226"/>
                </a:lnTo>
                <a:lnTo>
                  <a:pt x="2296" y="2226"/>
                </a:lnTo>
                <a:lnTo>
                  <a:pt x="2182" y="2242"/>
                </a:lnTo>
                <a:lnTo>
                  <a:pt x="2124" y="2250"/>
                </a:lnTo>
                <a:lnTo>
                  <a:pt x="2068" y="2260"/>
                </a:lnTo>
                <a:lnTo>
                  <a:pt x="2068" y="2260"/>
                </a:lnTo>
                <a:lnTo>
                  <a:pt x="2024" y="2268"/>
                </a:lnTo>
                <a:lnTo>
                  <a:pt x="1980" y="2278"/>
                </a:lnTo>
                <a:lnTo>
                  <a:pt x="1894" y="2300"/>
                </a:lnTo>
                <a:lnTo>
                  <a:pt x="1894" y="2300"/>
                </a:lnTo>
                <a:lnTo>
                  <a:pt x="1888" y="2304"/>
                </a:lnTo>
                <a:lnTo>
                  <a:pt x="1882" y="2308"/>
                </a:lnTo>
                <a:lnTo>
                  <a:pt x="1870" y="2320"/>
                </a:lnTo>
                <a:lnTo>
                  <a:pt x="1870" y="2320"/>
                </a:lnTo>
                <a:lnTo>
                  <a:pt x="1854" y="2348"/>
                </a:lnTo>
                <a:lnTo>
                  <a:pt x="1838" y="2376"/>
                </a:lnTo>
                <a:lnTo>
                  <a:pt x="1824" y="2404"/>
                </a:lnTo>
                <a:lnTo>
                  <a:pt x="1814" y="2432"/>
                </a:lnTo>
                <a:lnTo>
                  <a:pt x="1804" y="2462"/>
                </a:lnTo>
                <a:lnTo>
                  <a:pt x="1798" y="2492"/>
                </a:lnTo>
                <a:lnTo>
                  <a:pt x="1792" y="2522"/>
                </a:lnTo>
                <a:lnTo>
                  <a:pt x="1790" y="2554"/>
                </a:lnTo>
                <a:lnTo>
                  <a:pt x="1790" y="2554"/>
                </a:lnTo>
                <a:lnTo>
                  <a:pt x="1786" y="2568"/>
                </a:lnTo>
                <a:lnTo>
                  <a:pt x="1782" y="2580"/>
                </a:lnTo>
                <a:lnTo>
                  <a:pt x="1768" y="2606"/>
                </a:lnTo>
                <a:lnTo>
                  <a:pt x="1768" y="2606"/>
                </a:lnTo>
                <a:lnTo>
                  <a:pt x="1764" y="2612"/>
                </a:lnTo>
                <a:lnTo>
                  <a:pt x="1758" y="2616"/>
                </a:lnTo>
                <a:lnTo>
                  <a:pt x="1758" y="2616"/>
                </a:lnTo>
                <a:lnTo>
                  <a:pt x="1742" y="2632"/>
                </a:lnTo>
                <a:lnTo>
                  <a:pt x="1728" y="2650"/>
                </a:lnTo>
                <a:lnTo>
                  <a:pt x="1716" y="2668"/>
                </a:lnTo>
                <a:lnTo>
                  <a:pt x="1708" y="2686"/>
                </a:lnTo>
                <a:lnTo>
                  <a:pt x="1704" y="2706"/>
                </a:lnTo>
                <a:lnTo>
                  <a:pt x="1702" y="2728"/>
                </a:lnTo>
                <a:lnTo>
                  <a:pt x="1704" y="2750"/>
                </a:lnTo>
                <a:lnTo>
                  <a:pt x="1710" y="2774"/>
                </a:lnTo>
                <a:lnTo>
                  <a:pt x="1710" y="2774"/>
                </a:lnTo>
                <a:lnTo>
                  <a:pt x="1712" y="2786"/>
                </a:lnTo>
                <a:lnTo>
                  <a:pt x="1714" y="2800"/>
                </a:lnTo>
                <a:lnTo>
                  <a:pt x="1714" y="2826"/>
                </a:lnTo>
                <a:lnTo>
                  <a:pt x="1710" y="2852"/>
                </a:lnTo>
                <a:lnTo>
                  <a:pt x="1704" y="2878"/>
                </a:lnTo>
                <a:lnTo>
                  <a:pt x="1704" y="2878"/>
                </a:lnTo>
                <a:lnTo>
                  <a:pt x="1702" y="2886"/>
                </a:lnTo>
                <a:lnTo>
                  <a:pt x="1696" y="2892"/>
                </a:lnTo>
                <a:lnTo>
                  <a:pt x="1690" y="2896"/>
                </a:lnTo>
                <a:lnTo>
                  <a:pt x="1682" y="2896"/>
                </a:lnTo>
                <a:lnTo>
                  <a:pt x="1682" y="2896"/>
                </a:lnTo>
                <a:lnTo>
                  <a:pt x="1342" y="2896"/>
                </a:lnTo>
                <a:lnTo>
                  <a:pt x="1342" y="2896"/>
                </a:lnTo>
                <a:lnTo>
                  <a:pt x="1310" y="2896"/>
                </a:lnTo>
                <a:lnTo>
                  <a:pt x="1310" y="2896"/>
                </a:lnTo>
                <a:lnTo>
                  <a:pt x="1336" y="2872"/>
                </a:lnTo>
                <a:lnTo>
                  <a:pt x="1360" y="2846"/>
                </a:lnTo>
                <a:lnTo>
                  <a:pt x="1380" y="2818"/>
                </a:lnTo>
                <a:lnTo>
                  <a:pt x="1398" y="2790"/>
                </a:lnTo>
                <a:lnTo>
                  <a:pt x="1412" y="2760"/>
                </a:lnTo>
                <a:lnTo>
                  <a:pt x="1422" y="2726"/>
                </a:lnTo>
                <a:lnTo>
                  <a:pt x="1430" y="2692"/>
                </a:lnTo>
                <a:lnTo>
                  <a:pt x="1434" y="2658"/>
                </a:lnTo>
                <a:lnTo>
                  <a:pt x="1434" y="2658"/>
                </a:lnTo>
                <a:lnTo>
                  <a:pt x="1434" y="2636"/>
                </a:lnTo>
                <a:lnTo>
                  <a:pt x="1432" y="2614"/>
                </a:lnTo>
                <a:lnTo>
                  <a:pt x="1432" y="2614"/>
                </a:lnTo>
                <a:lnTo>
                  <a:pt x="1430" y="2592"/>
                </a:lnTo>
                <a:lnTo>
                  <a:pt x="1428" y="2572"/>
                </a:lnTo>
                <a:lnTo>
                  <a:pt x="1430" y="2550"/>
                </a:lnTo>
                <a:lnTo>
                  <a:pt x="1432" y="2530"/>
                </a:lnTo>
                <a:lnTo>
                  <a:pt x="1436" y="2510"/>
                </a:lnTo>
                <a:lnTo>
                  <a:pt x="1442" y="2490"/>
                </a:lnTo>
                <a:lnTo>
                  <a:pt x="1450" y="2470"/>
                </a:lnTo>
                <a:lnTo>
                  <a:pt x="1458" y="2450"/>
                </a:lnTo>
                <a:lnTo>
                  <a:pt x="1458" y="2450"/>
                </a:lnTo>
                <a:lnTo>
                  <a:pt x="1494" y="2372"/>
                </a:lnTo>
                <a:lnTo>
                  <a:pt x="1514" y="2334"/>
                </a:lnTo>
                <a:lnTo>
                  <a:pt x="1526" y="2316"/>
                </a:lnTo>
                <a:lnTo>
                  <a:pt x="1540" y="2298"/>
                </a:lnTo>
                <a:lnTo>
                  <a:pt x="1540" y="2298"/>
                </a:lnTo>
                <a:lnTo>
                  <a:pt x="1546" y="2288"/>
                </a:lnTo>
                <a:lnTo>
                  <a:pt x="1550" y="2278"/>
                </a:lnTo>
                <a:lnTo>
                  <a:pt x="1554" y="2266"/>
                </a:lnTo>
                <a:lnTo>
                  <a:pt x="1556" y="2256"/>
                </a:lnTo>
                <a:lnTo>
                  <a:pt x="1556" y="2234"/>
                </a:lnTo>
                <a:lnTo>
                  <a:pt x="1554" y="2212"/>
                </a:lnTo>
                <a:lnTo>
                  <a:pt x="1554" y="2212"/>
                </a:lnTo>
                <a:lnTo>
                  <a:pt x="1546" y="2162"/>
                </a:lnTo>
                <a:lnTo>
                  <a:pt x="1536" y="2114"/>
                </a:lnTo>
                <a:lnTo>
                  <a:pt x="1522" y="2068"/>
                </a:lnTo>
                <a:lnTo>
                  <a:pt x="1504" y="2022"/>
                </a:lnTo>
                <a:lnTo>
                  <a:pt x="1484" y="1978"/>
                </a:lnTo>
                <a:lnTo>
                  <a:pt x="1458" y="1936"/>
                </a:lnTo>
                <a:lnTo>
                  <a:pt x="1430" y="1894"/>
                </a:lnTo>
                <a:lnTo>
                  <a:pt x="1398" y="1856"/>
                </a:lnTo>
                <a:lnTo>
                  <a:pt x="1398" y="1856"/>
                </a:lnTo>
                <a:lnTo>
                  <a:pt x="1378" y="1834"/>
                </a:lnTo>
                <a:lnTo>
                  <a:pt x="1356" y="1816"/>
                </a:lnTo>
                <a:lnTo>
                  <a:pt x="1330" y="1798"/>
                </a:lnTo>
                <a:lnTo>
                  <a:pt x="1306" y="1782"/>
                </a:lnTo>
                <a:lnTo>
                  <a:pt x="1306" y="1782"/>
                </a:lnTo>
                <a:lnTo>
                  <a:pt x="1294" y="1776"/>
                </a:lnTo>
                <a:lnTo>
                  <a:pt x="1282" y="1770"/>
                </a:lnTo>
                <a:lnTo>
                  <a:pt x="1270" y="1768"/>
                </a:lnTo>
                <a:lnTo>
                  <a:pt x="1258" y="1766"/>
                </a:lnTo>
                <a:lnTo>
                  <a:pt x="1244" y="1766"/>
                </a:lnTo>
                <a:lnTo>
                  <a:pt x="1232" y="1768"/>
                </a:lnTo>
                <a:lnTo>
                  <a:pt x="1220" y="1772"/>
                </a:lnTo>
                <a:lnTo>
                  <a:pt x="1206" y="1778"/>
                </a:lnTo>
                <a:lnTo>
                  <a:pt x="1206" y="1778"/>
                </a:lnTo>
                <a:lnTo>
                  <a:pt x="1174" y="1796"/>
                </a:lnTo>
                <a:lnTo>
                  <a:pt x="1142" y="1816"/>
                </a:lnTo>
                <a:lnTo>
                  <a:pt x="1142" y="1816"/>
                </a:lnTo>
                <a:lnTo>
                  <a:pt x="1104" y="1840"/>
                </a:lnTo>
                <a:lnTo>
                  <a:pt x="1066" y="1862"/>
                </a:lnTo>
                <a:lnTo>
                  <a:pt x="1026" y="1882"/>
                </a:lnTo>
                <a:lnTo>
                  <a:pt x="984" y="1900"/>
                </a:lnTo>
                <a:lnTo>
                  <a:pt x="984" y="1900"/>
                </a:lnTo>
                <a:lnTo>
                  <a:pt x="950" y="1916"/>
                </a:lnTo>
                <a:lnTo>
                  <a:pt x="916" y="1932"/>
                </a:lnTo>
                <a:lnTo>
                  <a:pt x="916" y="1932"/>
                </a:lnTo>
                <a:lnTo>
                  <a:pt x="894" y="1946"/>
                </a:lnTo>
                <a:lnTo>
                  <a:pt x="876" y="1960"/>
                </a:lnTo>
                <a:lnTo>
                  <a:pt x="860" y="1976"/>
                </a:lnTo>
                <a:lnTo>
                  <a:pt x="846" y="1994"/>
                </a:lnTo>
                <a:lnTo>
                  <a:pt x="836" y="2014"/>
                </a:lnTo>
                <a:lnTo>
                  <a:pt x="828" y="2036"/>
                </a:lnTo>
                <a:lnTo>
                  <a:pt x="822" y="2058"/>
                </a:lnTo>
                <a:lnTo>
                  <a:pt x="820" y="2082"/>
                </a:lnTo>
                <a:lnTo>
                  <a:pt x="820" y="2082"/>
                </a:lnTo>
                <a:lnTo>
                  <a:pt x="818" y="2120"/>
                </a:lnTo>
                <a:lnTo>
                  <a:pt x="818" y="2158"/>
                </a:lnTo>
                <a:lnTo>
                  <a:pt x="820" y="2232"/>
                </a:lnTo>
                <a:lnTo>
                  <a:pt x="820" y="2232"/>
                </a:lnTo>
                <a:lnTo>
                  <a:pt x="810" y="2234"/>
                </a:lnTo>
                <a:lnTo>
                  <a:pt x="810" y="2234"/>
                </a:lnTo>
                <a:lnTo>
                  <a:pt x="804" y="2200"/>
                </a:lnTo>
                <a:lnTo>
                  <a:pt x="800" y="2166"/>
                </a:lnTo>
                <a:lnTo>
                  <a:pt x="800" y="2166"/>
                </a:lnTo>
                <a:lnTo>
                  <a:pt x="796" y="2130"/>
                </a:lnTo>
                <a:lnTo>
                  <a:pt x="798" y="2094"/>
                </a:lnTo>
                <a:lnTo>
                  <a:pt x="798" y="2094"/>
                </a:lnTo>
                <a:lnTo>
                  <a:pt x="802" y="2058"/>
                </a:lnTo>
                <a:lnTo>
                  <a:pt x="808" y="2022"/>
                </a:lnTo>
                <a:lnTo>
                  <a:pt x="808" y="2022"/>
                </a:lnTo>
                <a:lnTo>
                  <a:pt x="818" y="1988"/>
                </a:lnTo>
                <a:lnTo>
                  <a:pt x="832" y="1956"/>
                </a:lnTo>
                <a:lnTo>
                  <a:pt x="832" y="1956"/>
                </a:lnTo>
                <a:lnTo>
                  <a:pt x="840" y="1940"/>
                </a:lnTo>
                <a:lnTo>
                  <a:pt x="850" y="1924"/>
                </a:lnTo>
                <a:lnTo>
                  <a:pt x="872" y="1890"/>
                </a:lnTo>
                <a:lnTo>
                  <a:pt x="872" y="1890"/>
                </a:lnTo>
                <a:lnTo>
                  <a:pt x="720" y="1838"/>
                </a:lnTo>
                <a:lnTo>
                  <a:pt x="720" y="1838"/>
                </a:lnTo>
                <a:lnTo>
                  <a:pt x="714" y="1838"/>
                </a:lnTo>
                <a:lnTo>
                  <a:pt x="708" y="1838"/>
                </a:lnTo>
                <a:lnTo>
                  <a:pt x="698" y="1842"/>
                </a:lnTo>
                <a:lnTo>
                  <a:pt x="698" y="1842"/>
                </a:lnTo>
                <a:lnTo>
                  <a:pt x="680" y="1850"/>
                </a:lnTo>
                <a:lnTo>
                  <a:pt x="666" y="1860"/>
                </a:lnTo>
                <a:lnTo>
                  <a:pt x="652" y="1870"/>
                </a:lnTo>
                <a:lnTo>
                  <a:pt x="638" y="1882"/>
                </a:lnTo>
                <a:lnTo>
                  <a:pt x="616" y="1910"/>
                </a:lnTo>
                <a:lnTo>
                  <a:pt x="594" y="1940"/>
                </a:lnTo>
                <a:lnTo>
                  <a:pt x="594" y="1940"/>
                </a:lnTo>
                <a:lnTo>
                  <a:pt x="532" y="2030"/>
                </a:lnTo>
                <a:lnTo>
                  <a:pt x="532" y="2030"/>
                </a:lnTo>
                <a:lnTo>
                  <a:pt x="524" y="2042"/>
                </a:lnTo>
                <a:lnTo>
                  <a:pt x="518" y="2048"/>
                </a:lnTo>
                <a:lnTo>
                  <a:pt x="514" y="2052"/>
                </a:lnTo>
                <a:lnTo>
                  <a:pt x="514" y="2052"/>
                </a:lnTo>
                <a:lnTo>
                  <a:pt x="504" y="2058"/>
                </a:lnTo>
                <a:lnTo>
                  <a:pt x="498" y="2064"/>
                </a:lnTo>
                <a:lnTo>
                  <a:pt x="492" y="2072"/>
                </a:lnTo>
                <a:lnTo>
                  <a:pt x="490" y="2082"/>
                </a:lnTo>
                <a:lnTo>
                  <a:pt x="488" y="2100"/>
                </a:lnTo>
                <a:lnTo>
                  <a:pt x="488" y="2120"/>
                </a:lnTo>
                <a:lnTo>
                  <a:pt x="488" y="2120"/>
                </a:lnTo>
                <a:lnTo>
                  <a:pt x="488" y="2186"/>
                </a:lnTo>
                <a:lnTo>
                  <a:pt x="486" y="2254"/>
                </a:lnTo>
                <a:lnTo>
                  <a:pt x="486" y="2254"/>
                </a:lnTo>
                <a:lnTo>
                  <a:pt x="444" y="2112"/>
                </a:lnTo>
                <a:lnTo>
                  <a:pt x="444" y="2112"/>
                </a:lnTo>
                <a:lnTo>
                  <a:pt x="440" y="2096"/>
                </a:lnTo>
                <a:lnTo>
                  <a:pt x="438" y="2080"/>
                </a:lnTo>
                <a:lnTo>
                  <a:pt x="438" y="2066"/>
                </a:lnTo>
                <a:lnTo>
                  <a:pt x="440" y="2056"/>
                </a:lnTo>
                <a:lnTo>
                  <a:pt x="446" y="2044"/>
                </a:lnTo>
                <a:lnTo>
                  <a:pt x="456" y="2034"/>
                </a:lnTo>
                <a:lnTo>
                  <a:pt x="468" y="2024"/>
                </a:lnTo>
                <a:lnTo>
                  <a:pt x="482" y="2014"/>
                </a:lnTo>
                <a:lnTo>
                  <a:pt x="482" y="2014"/>
                </a:lnTo>
                <a:lnTo>
                  <a:pt x="500" y="2000"/>
                </a:lnTo>
                <a:lnTo>
                  <a:pt x="508" y="1992"/>
                </a:lnTo>
                <a:lnTo>
                  <a:pt x="514" y="1982"/>
                </a:lnTo>
                <a:lnTo>
                  <a:pt x="514" y="1982"/>
                </a:lnTo>
                <a:lnTo>
                  <a:pt x="520" y="1972"/>
                </a:lnTo>
                <a:lnTo>
                  <a:pt x="520" y="1968"/>
                </a:lnTo>
                <a:lnTo>
                  <a:pt x="520" y="1964"/>
                </a:lnTo>
                <a:lnTo>
                  <a:pt x="518" y="1960"/>
                </a:lnTo>
                <a:lnTo>
                  <a:pt x="514" y="1958"/>
                </a:lnTo>
                <a:lnTo>
                  <a:pt x="502" y="1956"/>
                </a:lnTo>
                <a:lnTo>
                  <a:pt x="502" y="1956"/>
                </a:lnTo>
                <a:lnTo>
                  <a:pt x="450" y="1954"/>
                </a:lnTo>
                <a:lnTo>
                  <a:pt x="398" y="1956"/>
                </a:lnTo>
                <a:lnTo>
                  <a:pt x="398" y="1956"/>
                </a:lnTo>
                <a:lnTo>
                  <a:pt x="374" y="1958"/>
                </a:lnTo>
                <a:lnTo>
                  <a:pt x="348" y="1960"/>
                </a:lnTo>
                <a:lnTo>
                  <a:pt x="336" y="1960"/>
                </a:lnTo>
                <a:lnTo>
                  <a:pt x="324" y="1958"/>
                </a:lnTo>
                <a:lnTo>
                  <a:pt x="312" y="1954"/>
                </a:lnTo>
                <a:lnTo>
                  <a:pt x="300" y="1950"/>
                </a:lnTo>
                <a:lnTo>
                  <a:pt x="300" y="1950"/>
                </a:lnTo>
                <a:lnTo>
                  <a:pt x="282" y="1938"/>
                </a:lnTo>
                <a:lnTo>
                  <a:pt x="282" y="1938"/>
                </a:lnTo>
                <a:lnTo>
                  <a:pt x="362" y="1926"/>
                </a:lnTo>
                <a:lnTo>
                  <a:pt x="362" y="1926"/>
                </a:lnTo>
                <a:lnTo>
                  <a:pt x="412" y="1920"/>
                </a:lnTo>
                <a:lnTo>
                  <a:pt x="460" y="1910"/>
                </a:lnTo>
                <a:lnTo>
                  <a:pt x="486" y="1906"/>
                </a:lnTo>
                <a:lnTo>
                  <a:pt x="510" y="1898"/>
                </a:lnTo>
                <a:lnTo>
                  <a:pt x="534" y="1890"/>
                </a:lnTo>
                <a:lnTo>
                  <a:pt x="558" y="1882"/>
                </a:lnTo>
                <a:lnTo>
                  <a:pt x="558" y="1882"/>
                </a:lnTo>
                <a:lnTo>
                  <a:pt x="584" y="1866"/>
                </a:lnTo>
                <a:lnTo>
                  <a:pt x="598" y="1858"/>
                </a:lnTo>
                <a:lnTo>
                  <a:pt x="610" y="1848"/>
                </a:lnTo>
                <a:lnTo>
                  <a:pt x="622" y="1838"/>
                </a:lnTo>
                <a:lnTo>
                  <a:pt x="632" y="1826"/>
                </a:lnTo>
                <a:lnTo>
                  <a:pt x="642" y="1814"/>
                </a:lnTo>
                <a:lnTo>
                  <a:pt x="652" y="1798"/>
                </a:lnTo>
                <a:lnTo>
                  <a:pt x="652" y="1798"/>
                </a:lnTo>
                <a:lnTo>
                  <a:pt x="632" y="1782"/>
                </a:lnTo>
                <a:lnTo>
                  <a:pt x="612" y="1762"/>
                </a:lnTo>
                <a:lnTo>
                  <a:pt x="612" y="1762"/>
                </a:lnTo>
                <a:lnTo>
                  <a:pt x="580" y="1728"/>
                </a:lnTo>
                <a:lnTo>
                  <a:pt x="548" y="1692"/>
                </a:lnTo>
                <a:lnTo>
                  <a:pt x="518" y="1654"/>
                </a:lnTo>
                <a:lnTo>
                  <a:pt x="490" y="1616"/>
                </a:lnTo>
                <a:lnTo>
                  <a:pt x="436" y="1538"/>
                </a:lnTo>
                <a:lnTo>
                  <a:pt x="384" y="1456"/>
                </a:lnTo>
                <a:lnTo>
                  <a:pt x="384" y="1456"/>
                </a:lnTo>
                <a:lnTo>
                  <a:pt x="336" y="1380"/>
                </a:lnTo>
                <a:lnTo>
                  <a:pt x="288" y="1300"/>
                </a:lnTo>
                <a:lnTo>
                  <a:pt x="288" y="1300"/>
                </a:lnTo>
                <a:lnTo>
                  <a:pt x="276" y="1284"/>
                </a:lnTo>
                <a:lnTo>
                  <a:pt x="270" y="1278"/>
                </a:lnTo>
                <a:lnTo>
                  <a:pt x="262" y="1274"/>
                </a:lnTo>
                <a:lnTo>
                  <a:pt x="256" y="1270"/>
                </a:lnTo>
                <a:lnTo>
                  <a:pt x="246" y="1268"/>
                </a:lnTo>
                <a:lnTo>
                  <a:pt x="238" y="1266"/>
                </a:lnTo>
                <a:lnTo>
                  <a:pt x="228" y="1266"/>
                </a:lnTo>
                <a:lnTo>
                  <a:pt x="228" y="1266"/>
                </a:lnTo>
                <a:lnTo>
                  <a:pt x="182" y="1270"/>
                </a:lnTo>
                <a:lnTo>
                  <a:pt x="134" y="1280"/>
                </a:lnTo>
                <a:lnTo>
                  <a:pt x="134" y="1280"/>
                </a:lnTo>
                <a:lnTo>
                  <a:pt x="110" y="1286"/>
                </a:lnTo>
                <a:lnTo>
                  <a:pt x="88" y="1292"/>
                </a:lnTo>
                <a:lnTo>
                  <a:pt x="42" y="1306"/>
                </a:lnTo>
                <a:lnTo>
                  <a:pt x="42" y="1306"/>
                </a:lnTo>
                <a:lnTo>
                  <a:pt x="22" y="1310"/>
                </a:lnTo>
                <a:lnTo>
                  <a:pt x="0" y="1310"/>
                </a:lnTo>
                <a:lnTo>
                  <a:pt x="0" y="1310"/>
                </a:lnTo>
                <a:lnTo>
                  <a:pt x="12" y="1298"/>
                </a:lnTo>
                <a:lnTo>
                  <a:pt x="26" y="1286"/>
                </a:lnTo>
                <a:lnTo>
                  <a:pt x="40" y="1276"/>
                </a:lnTo>
                <a:lnTo>
                  <a:pt x="56" y="1266"/>
                </a:lnTo>
                <a:lnTo>
                  <a:pt x="72" y="1258"/>
                </a:lnTo>
                <a:lnTo>
                  <a:pt x="90" y="1250"/>
                </a:lnTo>
                <a:lnTo>
                  <a:pt x="110" y="1244"/>
                </a:lnTo>
                <a:lnTo>
                  <a:pt x="130" y="1238"/>
                </a:lnTo>
                <a:lnTo>
                  <a:pt x="148" y="1234"/>
                </a:lnTo>
                <a:lnTo>
                  <a:pt x="170" y="1232"/>
                </a:lnTo>
                <a:lnTo>
                  <a:pt x="190" y="1230"/>
                </a:lnTo>
                <a:lnTo>
                  <a:pt x="210" y="1230"/>
                </a:lnTo>
                <a:lnTo>
                  <a:pt x="230" y="1232"/>
                </a:lnTo>
                <a:lnTo>
                  <a:pt x="248" y="1234"/>
                </a:lnTo>
                <a:lnTo>
                  <a:pt x="268" y="1238"/>
                </a:lnTo>
                <a:lnTo>
                  <a:pt x="286" y="1244"/>
                </a:lnTo>
                <a:lnTo>
                  <a:pt x="286" y="1244"/>
                </a:lnTo>
                <a:lnTo>
                  <a:pt x="284" y="1200"/>
                </a:lnTo>
                <a:lnTo>
                  <a:pt x="284" y="1156"/>
                </a:lnTo>
                <a:lnTo>
                  <a:pt x="288" y="1112"/>
                </a:lnTo>
                <a:lnTo>
                  <a:pt x="294" y="1070"/>
                </a:lnTo>
                <a:lnTo>
                  <a:pt x="302" y="1026"/>
                </a:lnTo>
                <a:lnTo>
                  <a:pt x="312" y="982"/>
                </a:lnTo>
                <a:lnTo>
                  <a:pt x="334" y="896"/>
                </a:lnTo>
                <a:lnTo>
                  <a:pt x="334" y="896"/>
                </a:lnTo>
                <a:lnTo>
                  <a:pt x="340" y="912"/>
                </a:lnTo>
                <a:lnTo>
                  <a:pt x="346" y="926"/>
                </a:lnTo>
                <a:lnTo>
                  <a:pt x="348" y="942"/>
                </a:lnTo>
                <a:lnTo>
                  <a:pt x="350" y="956"/>
                </a:lnTo>
                <a:lnTo>
                  <a:pt x="352" y="970"/>
                </a:lnTo>
                <a:lnTo>
                  <a:pt x="350" y="986"/>
                </a:lnTo>
                <a:lnTo>
                  <a:pt x="346" y="1016"/>
                </a:lnTo>
                <a:lnTo>
                  <a:pt x="346" y="1016"/>
                </a:lnTo>
                <a:lnTo>
                  <a:pt x="336" y="1064"/>
                </a:lnTo>
                <a:lnTo>
                  <a:pt x="324" y="1114"/>
                </a:lnTo>
                <a:lnTo>
                  <a:pt x="324" y="1114"/>
                </a:lnTo>
                <a:lnTo>
                  <a:pt x="322" y="1138"/>
                </a:lnTo>
                <a:lnTo>
                  <a:pt x="320" y="1162"/>
                </a:lnTo>
                <a:lnTo>
                  <a:pt x="322" y="1186"/>
                </a:lnTo>
                <a:lnTo>
                  <a:pt x="324" y="1208"/>
                </a:lnTo>
                <a:lnTo>
                  <a:pt x="328" y="1232"/>
                </a:lnTo>
                <a:lnTo>
                  <a:pt x="334" y="1254"/>
                </a:lnTo>
                <a:lnTo>
                  <a:pt x="344" y="1276"/>
                </a:lnTo>
                <a:lnTo>
                  <a:pt x="352" y="1298"/>
                </a:lnTo>
                <a:lnTo>
                  <a:pt x="352" y="1298"/>
                </a:lnTo>
                <a:lnTo>
                  <a:pt x="372" y="1336"/>
                </a:lnTo>
                <a:lnTo>
                  <a:pt x="394" y="1374"/>
                </a:lnTo>
                <a:lnTo>
                  <a:pt x="436" y="1452"/>
                </a:lnTo>
                <a:lnTo>
                  <a:pt x="436" y="1452"/>
                </a:lnTo>
                <a:lnTo>
                  <a:pt x="440" y="1442"/>
                </a:lnTo>
                <a:lnTo>
                  <a:pt x="444" y="1430"/>
                </a:lnTo>
                <a:lnTo>
                  <a:pt x="446" y="1408"/>
                </a:lnTo>
                <a:lnTo>
                  <a:pt x="444" y="1386"/>
                </a:lnTo>
                <a:lnTo>
                  <a:pt x="442" y="1366"/>
                </a:lnTo>
                <a:lnTo>
                  <a:pt x="442" y="1366"/>
                </a:lnTo>
                <a:lnTo>
                  <a:pt x="436" y="1324"/>
                </a:lnTo>
                <a:lnTo>
                  <a:pt x="432" y="1284"/>
                </a:lnTo>
                <a:lnTo>
                  <a:pt x="432" y="1284"/>
                </a:lnTo>
                <a:lnTo>
                  <a:pt x="432" y="1272"/>
                </a:lnTo>
                <a:lnTo>
                  <a:pt x="432" y="1260"/>
                </a:lnTo>
                <a:lnTo>
                  <a:pt x="436" y="1248"/>
                </a:lnTo>
                <a:lnTo>
                  <a:pt x="440" y="1238"/>
                </a:lnTo>
                <a:lnTo>
                  <a:pt x="444" y="1228"/>
                </a:lnTo>
                <a:lnTo>
                  <a:pt x="452" y="1220"/>
                </a:lnTo>
                <a:lnTo>
                  <a:pt x="460" y="1212"/>
                </a:lnTo>
                <a:lnTo>
                  <a:pt x="468" y="1204"/>
                </a:lnTo>
                <a:lnTo>
                  <a:pt x="468" y="1204"/>
                </a:lnTo>
                <a:lnTo>
                  <a:pt x="502" y="1180"/>
                </a:lnTo>
                <a:lnTo>
                  <a:pt x="538" y="1160"/>
                </a:lnTo>
                <a:lnTo>
                  <a:pt x="538" y="1160"/>
                </a:lnTo>
                <a:lnTo>
                  <a:pt x="620" y="1108"/>
                </a:lnTo>
                <a:lnTo>
                  <a:pt x="620" y="1108"/>
                </a:lnTo>
                <a:lnTo>
                  <a:pt x="602" y="1134"/>
                </a:lnTo>
                <a:lnTo>
                  <a:pt x="594" y="1146"/>
                </a:lnTo>
                <a:lnTo>
                  <a:pt x="586" y="1158"/>
                </a:lnTo>
                <a:lnTo>
                  <a:pt x="586" y="1158"/>
                </a:lnTo>
                <a:lnTo>
                  <a:pt x="552" y="1188"/>
                </a:lnTo>
                <a:lnTo>
                  <a:pt x="518" y="1220"/>
                </a:lnTo>
                <a:lnTo>
                  <a:pt x="518" y="1220"/>
                </a:lnTo>
                <a:lnTo>
                  <a:pt x="502" y="1238"/>
                </a:lnTo>
                <a:lnTo>
                  <a:pt x="496" y="1248"/>
                </a:lnTo>
                <a:lnTo>
                  <a:pt x="490" y="1258"/>
                </a:lnTo>
                <a:lnTo>
                  <a:pt x="486" y="1268"/>
                </a:lnTo>
                <a:lnTo>
                  <a:pt x="484" y="1280"/>
                </a:lnTo>
                <a:lnTo>
                  <a:pt x="482" y="1292"/>
                </a:lnTo>
                <a:lnTo>
                  <a:pt x="482" y="1304"/>
                </a:lnTo>
                <a:lnTo>
                  <a:pt x="482" y="1304"/>
                </a:lnTo>
                <a:lnTo>
                  <a:pt x="484" y="1346"/>
                </a:lnTo>
                <a:lnTo>
                  <a:pt x="490" y="1384"/>
                </a:lnTo>
                <a:lnTo>
                  <a:pt x="496" y="1422"/>
                </a:lnTo>
                <a:lnTo>
                  <a:pt x="508" y="1458"/>
                </a:lnTo>
                <a:lnTo>
                  <a:pt x="522" y="1494"/>
                </a:lnTo>
                <a:lnTo>
                  <a:pt x="540" y="1528"/>
                </a:lnTo>
                <a:lnTo>
                  <a:pt x="562" y="1562"/>
                </a:lnTo>
                <a:lnTo>
                  <a:pt x="574" y="1576"/>
                </a:lnTo>
                <a:lnTo>
                  <a:pt x="588" y="1592"/>
                </a:lnTo>
                <a:lnTo>
                  <a:pt x="588" y="1592"/>
                </a:lnTo>
                <a:lnTo>
                  <a:pt x="624" y="1632"/>
                </a:lnTo>
                <a:lnTo>
                  <a:pt x="642" y="1652"/>
                </a:lnTo>
                <a:lnTo>
                  <a:pt x="662" y="1672"/>
                </a:lnTo>
                <a:lnTo>
                  <a:pt x="662" y="1672"/>
                </a:lnTo>
                <a:lnTo>
                  <a:pt x="652" y="1650"/>
                </a:lnTo>
                <a:lnTo>
                  <a:pt x="640" y="1628"/>
                </a:lnTo>
                <a:lnTo>
                  <a:pt x="640" y="1628"/>
                </a:lnTo>
                <a:lnTo>
                  <a:pt x="624" y="1606"/>
                </a:lnTo>
                <a:lnTo>
                  <a:pt x="616" y="1596"/>
                </a:lnTo>
                <a:lnTo>
                  <a:pt x="606" y="1588"/>
                </a:lnTo>
                <a:lnTo>
                  <a:pt x="606" y="1588"/>
                </a:lnTo>
                <a:lnTo>
                  <a:pt x="594" y="1576"/>
                </a:lnTo>
                <a:lnTo>
                  <a:pt x="584" y="1566"/>
                </a:lnTo>
                <a:lnTo>
                  <a:pt x="576" y="1554"/>
                </a:lnTo>
                <a:lnTo>
                  <a:pt x="568" y="1542"/>
                </a:lnTo>
                <a:lnTo>
                  <a:pt x="562" y="1530"/>
                </a:lnTo>
                <a:lnTo>
                  <a:pt x="558" y="1518"/>
                </a:lnTo>
                <a:lnTo>
                  <a:pt x="552" y="1492"/>
                </a:lnTo>
                <a:lnTo>
                  <a:pt x="548" y="1466"/>
                </a:lnTo>
                <a:lnTo>
                  <a:pt x="548" y="1440"/>
                </a:lnTo>
                <a:lnTo>
                  <a:pt x="548" y="1384"/>
                </a:lnTo>
                <a:lnTo>
                  <a:pt x="548" y="1384"/>
                </a:lnTo>
                <a:lnTo>
                  <a:pt x="558" y="1420"/>
                </a:lnTo>
                <a:lnTo>
                  <a:pt x="574" y="1452"/>
                </a:lnTo>
                <a:lnTo>
                  <a:pt x="590" y="1484"/>
                </a:lnTo>
                <a:lnTo>
                  <a:pt x="610" y="1514"/>
                </a:lnTo>
                <a:lnTo>
                  <a:pt x="650" y="1572"/>
                </a:lnTo>
                <a:lnTo>
                  <a:pt x="692" y="1630"/>
                </a:lnTo>
                <a:lnTo>
                  <a:pt x="692" y="1630"/>
                </a:lnTo>
                <a:lnTo>
                  <a:pt x="708" y="1654"/>
                </a:lnTo>
                <a:lnTo>
                  <a:pt x="722" y="1678"/>
                </a:lnTo>
                <a:lnTo>
                  <a:pt x="752" y="1726"/>
                </a:lnTo>
                <a:lnTo>
                  <a:pt x="752" y="1726"/>
                </a:lnTo>
                <a:lnTo>
                  <a:pt x="760" y="1736"/>
                </a:lnTo>
                <a:lnTo>
                  <a:pt x="768" y="1744"/>
                </a:lnTo>
                <a:lnTo>
                  <a:pt x="768" y="1744"/>
                </a:lnTo>
                <a:lnTo>
                  <a:pt x="792" y="1756"/>
                </a:lnTo>
                <a:lnTo>
                  <a:pt x="816" y="1766"/>
                </a:lnTo>
                <a:lnTo>
                  <a:pt x="840" y="1772"/>
                </a:lnTo>
                <a:lnTo>
                  <a:pt x="864" y="1776"/>
                </a:lnTo>
                <a:lnTo>
                  <a:pt x="888" y="1776"/>
                </a:lnTo>
                <a:lnTo>
                  <a:pt x="912" y="1774"/>
                </a:lnTo>
                <a:lnTo>
                  <a:pt x="938" y="1770"/>
                </a:lnTo>
                <a:lnTo>
                  <a:pt x="962" y="1762"/>
                </a:lnTo>
                <a:lnTo>
                  <a:pt x="962" y="1762"/>
                </a:lnTo>
                <a:lnTo>
                  <a:pt x="1004" y="1748"/>
                </a:lnTo>
                <a:lnTo>
                  <a:pt x="1048" y="1730"/>
                </a:lnTo>
                <a:lnTo>
                  <a:pt x="1048" y="1730"/>
                </a:lnTo>
                <a:lnTo>
                  <a:pt x="1202" y="1666"/>
                </a:lnTo>
                <a:lnTo>
                  <a:pt x="1202" y="1666"/>
                </a:lnTo>
                <a:lnTo>
                  <a:pt x="1170" y="1588"/>
                </a:lnTo>
                <a:lnTo>
                  <a:pt x="1138" y="1508"/>
                </a:lnTo>
                <a:lnTo>
                  <a:pt x="1138" y="1508"/>
                </a:lnTo>
                <a:lnTo>
                  <a:pt x="1130" y="1494"/>
                </a:lnTo>
                <a:lnTo>
                  <a:pt x="1122" y="1480"/>
                </a:lnTo>
                <a:lnTo>
                  <a:pt x="1112" y="1466"/>
                </a:lnTo>
                <a:lnTo>
                  <a:pt x="1100" y="1456"/>
                </a:lnTo>
                <a:lnTo>
                  <a:pt x="1088" y="1446"/>
                </a:lnTo>
                <a:lnTo>
                  <a:pt x="1076" y="1438"/>
                </a:lnTo>
                <a:lnTo>
                  <a:pt x="1060" y="1430"/>
                </a:lnTo>
                <a:lnTo>
                  <a:pt x="1044" y="1426"/>
                </a:lnTo>
                <a:lnTo>
                  <a:pt x="1044" y="1426"/>
                </a:lnTo>
                <a:lnTo>
                  <a:pt x="1028" y="1420"/>
                </a:lnTo>
                <a:lnTo>
                  <a:pt x="1012" y="1412"/>
                </a:lnTo>
                <a:lnTo>
                  <a:pt x="998" y="1404"/>
                </a:lnTo>
                <a:lnTo>
                  <a:pt x="986" y="1394"/>
                </a:lnTo>
                <a:lnTo>
                  <a:pt x="974" y="1382"/>
                </a:lnTo>
                <a:lnTo>
                  <a:pt x="964" y="1368"/>
                </a:lnTo>
                <a:lnTo>
                  <a:pt x="956" y="1354"/>
                </a:lnTo>
                <a:lnTo>
                  <a:pt x="950" y="1336"/>
                </a:lnTo>
                <a:lnTo>
                  <a:pt x="950" y="1336"/>
                </a:lnTo>
                <a:lnTo>
                  <a:pt x="944" y="1324"/>
                </a:lnTo>
                <a:lnTo>
                  <a:pt x="936" y="1312"/>
                </a:lnTo>
                <a:lnTo>
                  <a:pt x="918" y="1290"/>
                </a:lnTo>
                <a:lnTo>
                  <a:pt x="918" y="1290"/>
                </a:lnTo>
                <a:lnTo>
                  <a:pt x="934" y="1288"/>
                </a:lnTo>
                <a:lnTo>
                  <a:pt x="948" y="1292"/>
                </a:lnTo>
                <a:lnTo>
                  <a:pt x="960" y="1298"/>
                </a:lnTo>
                <a:lnTo>
                  <a:pt x="972" y="1310"/>
                </a:lnTo>
                <a:lnTo>
                  <a:pt x="972" y="1310"/>
                </a:lnTo>
                <a:lnTo>
                  <a:pt x="988" y="1330"/>
                </a:lnTo>
                <a:lnTo>
                  <a:pt x="1004" y="1352"/>
                </a:lnTo>
                <a:lnTo>
                  <a:pt x="1004" y="1352"/>
                </a:lnTo>
                <a:lnTo>
                  <a:pt x="1016" y="1362"/>
                </a:lnTo>
                <a:lnTo>
                  <a:pt x="1026" y="1370"/>
                </a:lnTo>
                <a:lnTo>
                  <a:pt x="1040" y="1376"/>
                </a:lnTo>
                <a:lnTo>
                  <a:pt x="1054" y="1378"/>
                </a:lnTo>
                <a:lnTo>
                  <a:pt x="1054" y="1378"/>
                </a:lnTo>
                <a:lnTo>
                  <a:pt x="952" y="1116"/>
                </a:lnTo>
                <a:lnTo>
                  <a:pt x="952" y="1116"/>
                </a:lnTo>
                <a:lnTo>
                  <a:pt x="946" y="1106"/>
                </a:lnTo>
                <a:lnTo>
                  <a:pt x="938" y="1098"/>
                </a:lnTo>
                <a:lnTo>
                  <a:pt x="928" y="1092"/>
                </a:lnTo>
                <a:lnTo>
                  <a:pt x="916" y="1090"/>
                </a:lnTo>
                <a:lnTo>
                  <a:pt x="916" y="1090"/>
                </a:lnTo>
                <a:lnTo>
                  <a:pt x="894" y="1086"/>
                </a:lnTo>
                <a:lnTo>
                  <a:pt x="874" y="1080"/>
                </a:lnTo>
                <a:lnTo>
                  <a:pt x="856" y="1072"/>
                </a:lnTo>
                <a:lnTo>
                  <a:pt x="838" y="1062"/>
                </a:lnTo>
                <a:lnTo>
                  <a:pt x="822" y="1052"/>
                </a:lnTo>
                <a:lnTo>
                  <a:pt x="806" y="1038"/>
                </a:lnTo>
                <a:lnTo>
                  <a:pt x="792" y="1024"/>
                </a:lnTo>
                <a:lnTo>
                  <a:pt x="778" y="1008"/>
                </a:lnTo>
                <a:lnTo>
                  <a:pt x="778" y="1008"/>
                </a:lnTo>
                <a:lnTo>
                  <a:pt x="766" y="998"/>
                </a:lnTo>
                <a:lnTo>
                  <a:pt x="754" y="990"/>
                </a:lnTo>
                <a:lnTo>
                  <a:pt x="740" y="986"/>
                </a:lnTo>
                <a:lnTo>
                  <a:pt x="724" y="984"/>
                </a:lnTo>
                <a:lnTo>
                  <a:pt x="724" y="984"/>
                </a:lnTo>
                <a:lnTo>
                  <a:pt x="676" y="982"/>
                </a:lnTo>
                <a:lnTo>
                  <a:pt x="626" y="976"/>
                </a:lnTo>
                <a:lnTo>
                  <a:pt x="626" y="976"/>
                </a:lnTo>
                <a:lnTo>
                  <a:pt x="612" y="974"/>
                </a:lnTo>
                <a:lnTo>
                  <a:pt x="596" y="968"/>
                </a:lnTo>
                <a:lnTo>
                  <a:pt x="584" y="958"/>
                </a:lnTo>
                <a:lnTo>
                  <a:pt x="570" y="946"/>
                </a:lnTo>
                <a:lnTo>
                  <a:pt x="570" y="946"/>
                </a:lnTo>
                <a:lnTo>
                  <a:pt x="610" y="946"/>
                </a:lnTo>
                <a:lnTo>
                  <a:pt x="610" y="946"/>
                </a:lnTo>
                <a:lnTo>
                  <a:pt x="678" y="940"/>
                </a:lnTo>
                <a:lnTo>
                  <a:pt x="746" y="936"/>
                </a:lnTo>
                <a:lnTo>
                  <a:pt x="746" y="936"/>
                </a:lnTo>
                <a:lnTo>
                  <a:pt x="754" y="936"/>
                </a:lnTo>
                <a:lnTo>
                  <a:pt x="762" y="938"/>
                </a:lnTo>
                <a:lnTo>
                  <a:pt x="770" y="942"/>
                </a:lnTo>
                <a:lnTo>
                  <a:pt x="778" y="946"/>
                </a:lnTo>
                <a:lnTo>
                  <a:pt x="778" y="946"/>
                </a:lnTo>
                <a:lnTo>
                  <a:pt x="810" y="976"/>
                </a:lnTo>
                <a:lnTo>
                  <a:pt x="842" y="1006"/>
                </a:lnTo>
                <a:lnTo>
                  <a:pt x="842" y="1006"/>
                </a:lnTo>
                <a:lnTo>
                  <a:pt x="864" y="1020"/>
                </a:lnTo>
                <a:lnTo>
                  <a:pt x="886" y="1032"/>
                </a:lnTo>
                <a:lnTo>
                  <a:pt x="910" y="1038"/>
                </a:lnTo>
                <a:lnTo>
                  <a:pt x="934" y="1040"/>
                </a:lnTo>
                <a:lnTo>
                  <a:pt x="934" y="1040"/>
                </a:lnTo>
                <a:lnTo>
                  <a:pt x="942" y="1040"/>
                </a:lnTo>
                <a:lnTo>
                  <a:pt x="948" y="1038"/>
                </a:lnTo>
                <a:lnTo>
                  <a:pt x="952" y="1034"/>
                </a:lnTo>
                <a:lnTo>
                  <a:pt x="954" y="1026"/>
                </a:lnTo>
                <a:lnTo>
                  <a:pt x="954" y="1026"/>
                </a:lnTo>
                <a:lnTo>
                  <a:pt x="958" y="1000"/>
                </a:lnTo>
                <a:lnTo>
                  <a:pt x="962" y="974"/>
                </a:lnTo>
                <a:lnTo>
                  <a:pt x="962" y="948"/>
                </a:lnTo>
                <a:lnTo>
                  <a:pt x="960" y="924"/>
                </a:lnTo>
                <a:lnTo>
                  <a:pt x="956" y="898"/>
                </a:lnTo>
                <a:lnTo>
                  <a:pt x="948" y="874"/>
                </a:lnTo>
                <a:lnTo>
                  <a:pt x="936" y="850"/>
                </a:lnTo>
                <a:lnTo>
                  <a:pt x="922" y="826"/>
                </a:lnTo>
                <a:lnTo>
                  <a:pt x="922" y="826"/>
                </a:lnTo>
                <a:lnTo>
                  <a:pt x="920" y="816"/>
                </a:lnTo>
                <a:lnTo>
                  <a:pt x="918" y="806"/>
                </a:lnTo>
                <a:lnTo>
                  <a:pt x="918" y="806"/>
                </a:lnTo>
                <a:lnTo>
                  <a:pt x="930" y="760"/>
                </a:lnTo>
                <a:lnTo>
                  <a:pt x="942" y="714"/>
                </a:lnTo>
                <a:lnTo>
                  <a:pt x="942" y="714"/>
                </a:lnTo>
                <a:lnTo>
                  <a:pt x="948" y="698"/>
                </a:lnTo>
                <a:lnTo>
                  <a:pt x="956" y="682"/>
                </a:lnTo>
                <a:lnTo>
                  <a:pt x="968" y="668"/>
                </a:lnTo>
                <a:lnTo>
                  <a:pt x="984" y="654"/>
                </a:lnTo>
                <a:lnTo>
                  <a:pt x="984" y="654"/>
                </a:lnTo>
                <a:lnTo>
                  <a:pt x="974" y="702"/>
                </a:lnTo>
                <a:lnTo>
                  <a:pt x="974" y="702"/>
                </a:lnTo>
                <a:lnTo>
                  <a:pt x="966" y="746"/>
                </a:lnTo>
                <a:lnTo>
                  <a:pt x="958" y="790"/>
                </a:lnTo>
                <a:lnTo>
                  <a:pt x="958" y="790"/>
                </a:lnTo>
                <a:lnTo>
                  <a:pt x="956" y="808"/>
                </a:lnTo>
                <a:lnTo>
                  <a:pt x="960" y="826"/>
                </a:lnTo>
                <a:lnTo>
                  <a:pt x="968" y="842"/>
                </a:lnTo>
                <a:lnTo>
                  <a:pt x="978" y="858"/>
                </a:lnTo>
                <a:lnTo>
                  <a:pt x="978" y="858"/>
                </a:lnTo>
                <a:lnTo>
                  <a:pt x="990" y="870"/>
                </a:lnTo>
                <a:lnTo>
                  <a:pt x="998" y="884"/>
                </a:lnTo>
                <a:lnTo>
                  <a:pt x="1004" y="898"/>
                </a:lnTo>
                <a:lnTo>
                  <a:pt x="1008" y="912"/>
                </a:lnTo>
                <a:lnTo>
                  <a:pt x="1008" y="926"/>
                </a:lnTo>
                <a:lnTo>
                  <a:pt x="1008" y="942"/>
                </a:lnTo>
                <a:lnTo>
                  <a:pt x="1006" y="956"/>
                </a:lnTo>
                <a:lnTo>
                  <a:pt x="1002" y="972"/>
                </a:lnTo>
                <a:lnTo>
                  <a:pt x="1002" y="972"/>
                </a:lnTo>
                <a:lnTo>
                  <a:pt x="998" y="996"/>
                </a:lnTo>
                <a:lnTo>
                  <a:pt x="996" y="1018"/>
                </a:lnTo>
                <a:lnTo>
                  <a:pt x="996" y="1018"/>
                </a:lnTo>
                <a:lnTo>
                  <a:pt x="996" y="1032"/>
                </a:lnTo>
                <a:lnTo>
                  <a:pt x="998" y="1046"/>
                </a:lnTo>
                <a:lnTo>
                  <a:pt x="1004" y="1058"/>
                </a:lnTo>
                <a:lnTo>
                  <a:pt x="1012" y="1068"/>
                </a:lnTo>
                <a:lnTo>
                  <a:pt x="1012" y="1068"/>
                </a:lnTo>
                <a:lnTo>
                  <a:pt x="1020" y="1076"/>
                </a:lnTo>
                <a:lnTo>
                  <a:pt x="1026" y="1084"/>
                </a:lnTo>
                <a:lnTo>
                  <a:pt x="1032" y="1094"/>
                </a:lnTo>
                <a:lnTo>
                  <a:pt x="1036" y="1102"/>
                </a:lnTo>
                <a:lnTo>
                  <a:pt x="1040" y="1122"/>
                </a:lnTo>
                <a:lnTo>
                  <a:pt x="1042" y="1144"/>
                </a:lnTo>
                <a:lnTo>
                  <a:pt x="1042" y="1144"/>
                </a:lnTo>
                <a:lnTo>
                  <a:pt x="1046" y="1172"/>
                </a:lnTo>
                <a:lnTo>
                  <a:pt x="1050" y="1202"/>
                </a:lnTo>
                <a:lnTo>
                  <a:pt x="1050" y="1202"/>
                </a:lnTo>
                <a:lnTo>
                  <a:pt x="1060" y="1202"/>
                </a:lnTo>
                <a:lnTo>
                  <a:pt x="1060" y="1202"/>
                </a:lnTo>
                <a:lnTo>
                  <a:pt x="1068" y="1176"/>
                </a:lnTo>
                <a:lnTo>
                  <a:pt x="1076" y="1150"/>
                </a:lnTo>
                <a:lnTo>
                  <a:pt x="1076" y="1150"/>
                </a:lnTo>
                <a:lnTo>
                  <a:pt x="1082" y="1122"/>
                </a:lnTo>
                <a:lnTo>
                  <a:pt x="1084" y="1094"/>
                </a:lnTo>
                <a:lnTo>
                  <a:pt x="1086" y="1066"/>
                </a:lnTo>
                <a:lnTo>
                  <a:pt x="1086" y="1038"/>
                </a:lnTo>
                <a:lnTo>
                  <a:pt x="1084" y="1010"/>
                </a:lnTo>
                <a:lnTo>
                  <a:pt x="1080" y="982"/>
                </a:lnTo>
                <a:lnTo>
                  <a:pt x="1070" y="926"/>
                </a:lnTo>
                <a:lnTo>
                  <a:pt x="1070" y="926"/>
                </a:lnTo>
                <a:lnTo>
                  <a:pt x="1048" y="812"/>
                </a:lnTo>
                <a:lnTo>
                  <a:pt x="1024" y="698"/>
                </a:lnTo>
                <a:lnTo>
                  <a:pt x="1024" y="698"/>
                </a:lnTo>
                <a:lnTo>
                  <a:pt x="1022" y="676"/>
                </a:lnTo>
                <a:lnTo>
                  <a:pt x="1020" y="654"/>
                </a:lnTo>
                <a:lnTo>
                  <a:pt x="1018" y="632"/>
                </a:lnTo>
                <a:lnTo>
                  <a:pt x="1020" y="612"/>
                </a:lnTo>
                <a:lnTo>
                  <a:pt x="1022" y="590"/>
                </a:lnTo>
                <a:lnTo>
                  <a:pt x="1024" y="568"/>
                </a:lnTo>
                <a:lnTo>
                  <a:pt x="1028" y="548"/>
                </a:lnTo>
                <a:lnTo>
                  <a:pt x="1034" y="526"/>
                </a:lnTo>
                <a:lnTo>
                  <a:pt x="1034" y="526"/>
                </a:lnTo>
                <a:lnTo>
                  <a:pt x="1042" y="494"/>
                </a:lnTo>
                <a:lnTo>
                  <a:pt x="1050" y="462"/>
                </a:lnTo>
                <a:lnTo>
                  <a:pt x="1050" y="462"/>
                </a:lnTo>
                <a:lnTo>
                  <a:pt x="1052" y="446"/>
                </a:lnTo>
                <a:lnTo>
                  <a:pt x="1054" y="432"/>
                </a:lnTo>
                <a:lnTo>
                  <a:pt x="1054" y="416"/>
                </a:lnTo>
                <a:lnTo>
                  <a:pt x="1052" y="400"/>
                </a:lnTo>
                <a:lnTo>
                  <a:pt x="1050" y="386"/>
                </a:lnTo>
                <a:lnTo>
                  <a:pt x="1044" y="372"/>
                </a:lnTo>
                <a:lnTo>
                  <a:pt x="1038" y="358"/>
                </a:lnTo>
                <a:lnTo>
                  <a:pt x="1030" y="342"/>
                </a:lnTo>
                <a:lnTo>
                  <a:pt x="1030" y="342"/>
                </a:lnTo>
                <a:lnTo>
                  <a:pt x="1020" y="326"/>
                </a:lnTo>
                <a:lnTo>
                  <a:pt x="1010" y="308"/>
                </a:lnTo>
                <a:lnTo>
                  <a:pt x="1004" y="290"/>
                </a:lnTo>
                <a:lnTo>
                  <a:pt x="1002" y="280"/>
                </a:lnTo>
                <a:lnTo>
                  <a:pt x="1000" y="268"/>
                </a:lnTo>
                <a:lnTo>
                  <a:pt x="1000" y="268"/>
                </a:lnTo>
                <a:lnTo>
                  <a:pt x="1012" y="274"/>
                </a:lnTo>
                <a:lnTo>
                  <a:pt x="1022" y="280"/>
                </a:lnTo>
                <a:lnTo>
                  <a:pt x="1032" y="290"/>
                </a:lnTo>
                <a:lnTo>
                  <a:pt x="1040" y="298"/>
                </a:lnTo>
                <a:lnTo>
                  <a:pt x="1056" y="322"/>
                </a:lnTo>
                <a:lnTo>
                  <a:pt x="1070" y="348"/>
                </a:lnTo>
                <a:lnTo>
                  <a:pt x="1080" y="376"/>
                </a:lnTo>
                <a:lnTo>
                  <a:pt x="1086" y="406"/>
                </a:lnTo>
                <a:lnTo>
                  <a:pt x="1088" y="438"/>
                </a:lnTo>
                <a:lnTo>
                  <a:pt x="1086" y="468"/>
                </a:lnTo>
                <a:lnTo>
                  <a:pt x="1086" y="468"/>
                </a:lnTo>
                <a:lnTo>
                  <a:pt x="1180" y="368"/>
                </a:lnTo>
                <a:lnTo>
                  <a:pt x="1228" y="318"/>
                </a:lnTo>
                <a:lnTo>
                  <a:pt x="1274" y="266"/>
                </a:lnTo>
                <a:lnTo>
                  <a:pt x="1274" y="266"/>
                </a:lnTo>
                <a:lnTo>
                  <a:pt x="1296" y="238"/>
                </a:lnTo>
                <a:lnTo>
                  <a:pt x="1314" y="210"/>
                </a:lnTo>
                <a:lnTo>
                  <a:pt x="1330" y="180"/>
                </a:lnTo>
                <a:lnTo>
                  <a:pt x="1342" y="150"/>
                </a:lnTo>
                <a:lnTo>
                  <a:pt x="1352" y="118"/>
                </a:lnTo>
                <a:lnTo>
                  <a:pt x="1358" y="84"/>
                </a:lnTo>
                <a:lnTo>
                  <a:pt x="1362" y="52"/>
                </a:lnTo>
                <a:lnTo>
                  <a:pt x="1364" y="16"/>
                </a:lnTo>
                <a:lnTo>
                  <a:pt x="1364" y="16"/>
                </a:lnTo>
                <a:lnTo>
                  <a:pt x="1364" y="8"/>
                </a:lnTo>
                <a:lnTo>
                  <a:pt x="1362" y="0"/>
                </a:lnTo>
                <a:lnTo>
                  <a:pt x="1362" y="0"/>
                </a:lnTo>
                <a:lnTo>
                  <a:pt x="1374" y="0"/>
                </a:lnTo>
                <a:lnTo>
                  <a:pt x="1374" y="0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86C593D-DD69-4562-9FA7-5B29B57214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702" y="4497856"/>
            <a:ext cx="3289883" cy="242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025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3965</TotalTime>
  <Words>91</Words>
  <Application>Microsoft Office PowerPoint</Application>
  <PresentationFormat>와이드스크린</PresentationFormat>
  <Paragraphs>32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Calibri</vt:lpstr>
      <vt:lpstr>Hand Drawn Shapes</vt:lpstr>
      <vt:lpstr>Calibri Light</vt:lpstr>
      <vt:lpstr>나눔스퀘어라운드 ExtraBold</vt:lpstr>
      <vt:lpstr>Arial</vt:lpstr>
      <vt:lpstr>Montserrat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Nugroho Ade</dc:creator>
  <cp:lastModifiedBy>이성규</cp:lastModifiedBy>
  <cp:revision>47</cp:revision>
  <dcterms:created xsi:type="dcterms:W3CDTF">2014-10-20T08:36:36Z</dcterms:created>
  <dcterms:modified xsi:type="dcterms:W3CDTF">2021-11-04T12:54:45Z</dcterms:modified>
</cp:coreProperties>
</file>